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60" r:id="rId5"/>
    <p:sldId id="261" r:id="rId6"/>
  </p:sldIdLst>
  <p:sldSz cx="12192000" cy="6858000"/>
  <p:notesSz cx="6858000" cy="9144000"/>
  <p:embeddedFontLst>
    <p:embeddedFont>
      <p:font typeface="Calibri Light" panose="020F0302020204030204" pitchFamily="34" charset="0"/>
      <p:regular r:id="rId7"/>
      <p:italic r:id="rId8"/>
    </p:embeddedFont>
    <p:embeddedFont>
      <p:font typeface="Calibri" panose="020F0502020204030204" pitchFamily="34" charset="0"/>
      <p:regular r:id="rId9"/>
      <p:bold r:id="rId10"/>
      <p:italic r:id="rId11"/>
      <p:boldItalic r:id="rId12"/>
    </p:embeddedFont>
    <p:embeddedFont>
      <p:font typeface="Milliard Heavy" panose="020B0604020202020204" charset="0"/>
      <p:bold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F00"/>
    <a:srgbClr val="141D2C"/>
    <a:srgbClr val="FFFFFF"/>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FD60-FAB7-4358-B77F-0EA7A2E38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4795C3-8387-4644-942C-BD1DB324D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7E928B-BC35-4599-ABC7-CA5C90CED4D4}"/>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50418024-A013-48E5-B723-E62FD8109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8CF70-0F91-4E1F-8931-54E283F2ADEF}"/>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90104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6B2E-E5F9-4B0D-AB53-7937BDB7F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4F341-C2EB-4B3E-9E0F-42980F744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6C5071-3B5F-4A86-8648-A615B7F0D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B30BD-092D-4066-AD54-1BCA53320413}"/>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6" name="Footer Placeholder 5">
            <a:extLst>
              <a:ext uri="{FF2B5EF4-FFF2-40B4-BE49-F238E27FC236}">
                <a16:creationId xmlns:a16="http://schemas.microsoft.com/office/drawing/2014/main" id="{6D941FBC-50E0-412B-94F7-C37C1BA65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51E9F-30A6-4577-A8C7-1158E686089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3784988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5E5A-51BA-418A-AC82-479790C34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DFC203-18FE-40A4-B4E3-A62CBF5D87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59A34-389E-4D8E-8820-46C89215D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85496-AB84-4EFE-9F56-832F7630CC81}"/>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6" name="Footer Placeholder 5">
            <a:extLst>
              <a:ext uri="{FF2B5EF4-FFF2-40B4-BE49-F238E27FC236}">
                <a16:creationId xmlns:a16="http://schemas.microsoft.com/office/drawing/2014/main" id="{ABB931B9-0A09-4884-862A-166BD4FB9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7D03B-E621-488A-9E34-C573E7F025FD}"/>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80834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387B-C208-4F76-91B3-7725FCAA6E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D2F2FA-C073-41F5-BE54-9404CBFDAD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D7E2A-CFBD-4890-BE4D-26EFE7CBC2B4}"/>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99D0BDB0-4B6B-47B7-983C-72057D690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2A8B1-0406-42C8-8F40-3D99B474E0CD}"/>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25215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B653C2-B015-43EC-9047-C1D72DDF5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2B984E-128E-4FB5-9B28-A34019DD2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9AACF-673A-4316-8826-AC4F100CF384}"/>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2A11AA71-E3DC-4E2B-90BF-BDB6A5A90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1A3C8-F808-4716-9DBB-C1B0A0AE5B5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67951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2842-F99E-4933-81B4-5BA3A82B5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2C269-03F4-4405-8EA8-1A8754C623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6879A-E18D-4339-A54F-C6CA8A471AA7}"/>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6336C72E-2FD2-438F-94A2-4F1BAC510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0AC3-D11C-4789-8CE0-441435A966E6}"/>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32001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C08A-3C40-49D0-A5E7-DCCA2C70F7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8948D6-0B3D-4739-A1A4-B3D1C5134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0421B-EFD6-4AC4-B940-6CD308D23CFA}"/>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1E185A7F-E8F5-4A15-B440-019AA5DB0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E7854-4C2D-45A8-9A0B-715997877B1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225024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B618-5404-4F3F-8CA2-DA1F6D900D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99150-1F1B-4C21-A25A-8DEF90E211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1CFCA5-16D5-43F1-9AB5-E57D7D67A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E5F937-4C3D-423F-A912-466A149FD788}"/>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6" name="Footer Placeholder 5">
            <a:extLst>
              <a:ext uri="{FF2B5EF4-FFF2-40B4-BE49-F238E27FC236}">
                <a16:creationId xmlns:a16="http://schemas.microsoft.com/office/drawing/2014/main" id="{6F6E31BF-E09F-4DB9-9D6B-8D5FCFACC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45E77-9153-4E5E-8C75-B992D4557DC8}"/>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30007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3F-06F4-4D66-A253-2D4703CAFF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CA849-C6B5-44F1-8565-95C85018D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179F4-6B82-4E09-B8D9-65905977FA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4F19F7-13F1-4090-B3D5-CA3F39B6F1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210CD-2D38-40F5-8495-6DCECE389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B59A3-01DC-4DDD-8852-75B3C68326E8}"/>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8" name="Footer Placeholder 7">
            <a:extLst>
              <a:ext uri="{FF2B5EF4-FFF2-40B4-BE49-F238E27FC236}">
                <a16:creationId xmlns:a16="http://schemas.microsoft.com/office/drawing/2014/main" id="{97484D30-3BF9-409F-8250-AAD8696913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17F5F4-7D12-4E4C-8B7A-C2DD0C4642C6}"/>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8933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2399-E784-4292-9187-0F3558D622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89F2C-0F3A-4165-B7C8-7DCA66330B32}"/>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4" name="Footer Placeholder 3">
            <a:extLst>
              <a:ext uri="{FF2B5EF4-FFF2-40B4-BE49-F238E27FC236}">
                <a16:creationId xmlns:a16="http://schemas.microsoft.com/office/drawing/2014/main" id="{C2FFBD6B-AD1F-4644-8C06-CC91923C4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F7D6CB-D77F-43E9-BC22-0CA7BE6C5E4F}"/>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02083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93182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DA2DE8D-8D85-41E7-92D8-1CEF07979723}"/>
              </a:ext>
            </a:extLst>
          </p:cNvPr>
          <p:cNvSpPr>
            <a:spLocks noGrp="1"/>
          </p:cNvSpPr>
          <p:nvPr>
            <p:ph type="pic" sz="quarter" idx="13"/>
          </p:nvPr>
        </p:nvSpPr>
        <p:spPr>
          <a:xfrm>
            <a:off x="724928" y="2977724"/>
            <a:ext cx="2525884" cy="1621361"/>
          </a:xfrm>
        </p:spPr>
        <p:txBody>
          <a:bodyPr/>
          <a:lstStyle/>
          <a:p>
            <a:endParaRPr lang="en-US"/>
          </a:p>
        </p:txBody>
      </p:sp>
      <p:sp>
        <p:nvSpPr>
          <p:cNvPr id="11" name="Picture Placeholder 9">
            <a:extLst>
              <a:ext uri="{FF2B5EF4-FFF2-40B4-BE49-F238E27FC236}">
                <a16:creationId xmlns:a16="http://schemas.microsoft.com/office/drawing/2014/main" id="{BA6B113F-22BF-4939-8288-FE6D49389156}"/>
              </a:ext>
            </a:extLst>
          </p:cNvPr>
          <p:cNvSpPr>
            <a:spLocks noGrp="1"/>
          </p:cNvSpPr>
          <p:nvPr>
            <p:ph type="pic" sz="quarter" idx="14"/>
          </p:nvPr>
        </p:nvSpPr>
        <p:spPr>
          <a:xfrm>
            <a:off x="3463681" y="2977724"/>
            <a:ext cx="2525884" cy="1621361"/>
          </a:xfrm>
        </p:spPr>
        <p:txBody>
          <a:bodyPr/>
          <a:lstStyle/>
          <a:p>
            <a:endParaRPr lang="en-US"/>
          </a:p>
        </p:txBody>
      </p:sp>
      <p:sp>
        <p:nvSpPr>
          <p:cNvPr id="12" name="Picture Placeholder 9">
            <a:extLst>
              <a:ext uri="{FF2B5EF4-FFF2-40B4-BE49-F238E27FC236}">
                <a16:creationId xmlns:a16="http://schemas.microsoft.com/office/drawing/2014/main" id="{7E9367E8-63C1-4F2D-8386-DFA2503A0820}"/>
              </a:ext>
            </a:extLst>
          </p:cNvPr>
          <p:cNvSpPr>
            <a:spLocks noGrp="1"/>
          </p:cNvSpPr>
          <p:nvPr>
            <p:ph type="pic" sz="quarter" idx="15"/>
          </p:nvPr>
        </p:nvSpPr>
        <p:spPr>
          <a:xfrm>
            <a:off x="6202434" y="2977724"/>
            <a:ext cx="2525884" cy="1621361"/>
          </a:xfrm>
        </p:spPr>
        <p:txBody>
          <a:bodyPr/>
          <a:lstStyle/>
          <a:p>
            <a:endParaRPr lang="en-US"/>
          </a:p>
        </p:txBody>
      </p:sp>
      <p:sp>
        <p:nvSpPr>
          <p:cNvPr id="13" name="Picture Placeholder 9">
            <a:extLst>
              <a:ext uri="{FF2B5EF4-FFF2-40B4-BE49-F238E27FC236}">
                <a16:creationId xmlns:a16="http://schemas.microsoft.com/office/drawing/2014/main" id="{91CCA930-96D5-4570-A8FC-E65B09C7BC0C}"/>
              </a:ext>
            </a:extLst>
          </p:cNvPr>
          <p:cNvSpPr>
            <a:spLocks noGrp="1"/>
          </p:cNvSpPr>
          <p:nvPr>
            <p:ph type="pic" sz="quarter" idx="16"/>
          </p:nvPr>
        </p:nvSpPr>
        <p:spPr>
          <a:xfrm>
            <a:off x="8941188" y="2977724"/>
            <a:ext cx="2525884" cy="1621361"/>
          </a:xfrm>
        </p:spPr>
        <p:txBody>
          <a:bodyPr/>
          <a:lstStyle/>
          <a:p>
            <a:endParaRPr lang="en-US"/>
          </a:p>
        </p:txBody>
      </p:sp>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072743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50CC138-C8BA-4B12-9325-4DF19CCDC2C1}"/>
              </a:ext>
            </a:extLst>
          </p:cNvPr>
          <p:cNvSpPr>
            <a:spLocks noGrp="1"/>
          </p:cNvSpPr>
          <p:nvPr>
            <p:ph type="pic" sz="quarter" idx="13"/>
          </p:nvPr>
        </p:nvSpPr>
        <p:spPr>
          <a:xfrm>
            <a:off x="1011254" y="2123115"/>
            <a:ext cx="4747000" cy="3797807"/>
          </a:xfrm>
        </p:spPr>
        <p:txBody>
          <a:bodyPr/>
          <a:lstStyle/>
          <a:p>
            <a:endParaRPr lang="en-US"/>
          </a:p>
        </p:txBody>
      </p:sp>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3/8/2022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08047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extLst>
              <a:ext uri="{BEBA8EAE-BF5A-486C-A8C5-ECC9F3942E4B}">
                <a14:imgProps xmlns:a14="http://schemas.microsoft.com/office/drawing/2010/main">
                  <a14:imgLayer r:embed="rId16">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9F949-FAF1-4FEA-9064-AF9B26BF8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9D497-BA73-4CAA-A73F-3E5175DB08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B02BE-F40C-4198-B4F6-D80AC6766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6E2D4-66DB-4480-A348-307BEEC417B5}" type="datetimeFigureOut">
              <a:rPr lang="en-US" smtClean="0"/>
              <a:t>3/8/2022</a:t>
            </a:fld>
            <a:endParaRPr lang="en-US"/>
          </a:p>
        </p:txBody>
      </p:sp>
      <p:sp>
        <p:nvSpPr>
          <p:cNvPr id="5" name="Footer Placeholder 4">
            <a:extLst>
              <a:ext uri="{FF2B5EF4-FFF2-40B4-BE49-F238E27FC236}">
                <a16:creationId xmlns:a16="http://schemas.microsoft.com/office/drawing/2014/main" id="{5318720F-A597-4256-B01D-9BD5E1040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817BF-D5A2-4AC7-9199-CA5F011F66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5C79-17EF-4F35-AE99-FE26130324D5}" type="slidenum">
              <a:rPr lang="en-US" smtClean="0"/>
              <a:t>‹#›</a:t>
            </a:fld>
            <a:endParaRPr lang="en-US"/>
          </a:p>
        </p:txBody>
      </p:sp>
    </p:spTree>
    <p:extLst>
      <p:ext uri="{BB962C8B-B14F-4D97-AF65-F5344CB8AC3E}">
        <p14:creationId xmlns:p14="http://schemas.microsoft.com/office/powerpoint/2010/main" val="1510402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809435-8A20-4D07-AFC9-53D4F1C86422}"/>
              </a:ext>
            </a:extLst>
          </p:cNvPr>
          <p:cNvSpPr/>
          <p:nvPr/>
        </p:nvSpPr>
        <p:spPr>
          <a:xfrm>
            <a:off x="647114" y="1801552"/>
            <a:ext cx="5538528" cy="4092811"/>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71FDC5-12A2-4EB7-B542-972839BCCDBD}"/>
              </a:ext>
            </a:extLst>
          </p:cNvPr>
          <p:cNvSpPr txBox="1"/>
          <p:nvPr/>
        </p:nvSpPr>
        <p:spPr>
          <a:xfrm>
            <a:off x="885929" y="1801552"/>
            <a:ext cx="4754880" cy="3785652"/>
          </a:xfrm>
          <a:prstGeom prst="rect">
            <a:avLst/>
          </a:prstGeom>
          <a:noFill/>
        </p:spPr>
        <p:txBody>
          <a:bodyPr wrap="square" rtlCol="0">
            <a:spAutoFit/>
          </a:bodyPr>
          <a:lstStyle/>
          <a:p>
            <a:r>
              <a:rPr lang="en-US" sz="8000" b="1" dirty="0" smtClean="0">
                <a:solidFill>
                  <a:srgbClr val="9FEF00"/>
                </a:solidFill>
                <a:latin typeface="Milliard Heavy" panose="02010004040101010103" pitchFamily="50" charset="0"/>
              </a:rPr>
              <a:t>Anti</a:t>
            </a:r>
          </a:p>
          <a:p>
            <a:r>
              <a:rPr lang="en-US" sz="8000" b="1" dirty="0" smtClean="0">
                <a:solidFill>
                  <a:srgbClr val="9FEF00"/>
                </a:solidFill>
                <a:latin typeface="Milliard Heavy" panose="02010004040101010103" pitchFamily="50" charset="0"/>
              </a:rPr>
              <a:t>hacking </a:t>
            </a:r>
            <a:r>
              <a:rPr lang="en-US" sz="8000" b="1" dirty="0">
                <a:solidFill>
                  <a:srgbClr val="9FEF00"/>
                </a:solidFill>
                <a:latin typeface="Milliard Heavy" panose="02010004040101010103" pitchFamily="50" charset="0"/>
              </a:rPr>
              <a:t>Training</a:t>
            </a:r>
          </a:p>
        </p:txBody>
      </p:sp>
      <p:sp>
        <p:nvSpPr>
          <p:cNvPr id="8" name="TextBox 7">
            <a:extLst>
              <a:ext uri="{FF2B5EF4-FFF2-40B4-BE49-F238E27FC236}">
                <a16:creationId xmlns:a16="http://schemas.microsoft.com/office/drawing/2014/main" id="{36F20D8B-0C8F-409B-8A82-5F79859D40FB}"/>
              </a:ext>
            </a:extLst>
          </p:cNvPr>
          <p:cNvSpPr txBox="1"/>
          <p:nvPr/>
        </p:nvSpPr>
        <p:spPr>
          <a:xfrm>
            <a:off x="1017563" y="5475257"/>
            <a:ext cx="5585286"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9" name="TextBox 8">
            <a:extLst>
              <a:ext uri="{FF2B5EF4-FFF2-40B4-BE49-F238E27FC236}">
                <a16:creationId xmlns:a16="http://schemas.microsoft.com/office/drawing/2014/main" id="{E214C64B-11AF-4F3E-B95B-136F4DCE0E20}"/>
              </a:ext>
            </a:extLst>
          </p:cNvPr>
          <p:cNvSpPr txBox="1"/>
          <p:nvPr/>
        </p:nvSpPr>
        <p:spPr>
          <a:xfrm>
            <a:off x="1017563" y="5956536"/>
            <a:ext cx="3507114" cy="369332"/>
          </a:xfrm>
          <a:prstGeom prst="rect">
            <a:avLst/>
          </a:prstGeom>
          <a:noFill/>
        </p:spPr>
        <p:txBody>
          <a:bodyPr wrap="square" rtlCol="0">
            <a:spAutoFit/>
          </a:bodyPr>
          <a:lstStyle/>
          <a:p>
            <a:pPr algn="just"/>
            <a:r>
              <a:rPr lang="en-US" dirty="0">
                <a:solidFill>
                  <a:schemeClr val="bg1"/>
                </a:solidFill>
              </a:rPr>
              <a:t>By: name  last name</a:t>
            </a:r>
          </a:p>
        </p:txBody>
      </p:sp>
      <p:sp>
        <p:nvSpPr>
          <p:cNvPr id="10" name="TextBox 9">
            <a:extLst>
              <a:ext uri="{FF2B5EF4-FFF2-40B4-BE49-F238E27FC236}">
                <a16:creationId xmlns:a16="http://schemas.microsoft.com/office/drawing/2014/main" id="{CAAA0DBB-FC2C-4DAD-8E0B-F97AA8EB5241}"/>
              </a:ext>
            </a:extLst>
          </p:cNvPr>
          <p:cNvSpPr txBox="1"/>
          <p:nvPr/>
        </p:nvSpPr>
        <p:spPr>
          <a:xfrm>
            <a:off x="10510838" y="6471147"/>
            <a:ext cx="1681162" cy="276999"/>
          </a:xfrm>
          <a:prstGeom prst="rect">
            <a:avLst/>
          </a:prstGeom>
          <a:noFill/>
        </p:spPr>
        <p:txBody>
          <a:bodyPr wrap="square" rtlCol="0">
            <a:spAutoFit/>
          </a:bodyPr>
          <a:lstStyle/>
          <a:p>
            <a:r>
              <a:rPr lang="en-US" sz="1200" dirty="0">
                <a:solidFill>
                  <a:schemeClr val="bg1">
                    <a:lumMod val="50000"/>
                  </a:schemeClr>
                </a:solidFill>
                <a:latin typeface="+mj-lt"/>
              </a:rPr>
              <a:t>www.samplesite.com</a:t>
            </a:r>
          </a:p>
        </p:txBody>
      </p:sp>
      <p:sp>
        <p:nvSpPr>
          <p:cNvPr id="11" name="TextBox 10">
            <a:extLst>
              <a:ext uri="{FF2B5EF4-FFF2-40B4-BE49-F238E27FC236}">
                <a16:creationId xmlns:a16="http://schemas.microsoft.com/office/drawing/2014/main" id="{78085E3C-AB70-45B1-8914-A349CE7AC796}"/>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12" name="Rectangle 11">
            <a:extLst>
              <a:ext uri="{FF2B5EF4-FFF2-40B4-BE49-F238E27FC236}">
                <a16:creationId xmlns:a16="http://schemas.microsoft.com/office/drawing/2014/main" id="{8752B794-9E10-4EF2-9AFA-AE1648CE34FF}"/>
              </a:ext>
            </a:extLst>
          </p:cNvPr>
          <p:cNvSpPr/>
          <p:nvPr/>
        </p:nvSpPr>
        <p:spPr>
          <a:xfrm rot="5400000">
            <a:off x="1560114" y="4890481"/>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52243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4DB3AC-323C-4358-9188-CDEA04DB2C00}"/>
              </a:ext>
            </a:extLst>
          </p:cNvPr>
          <p:cNvSpPr/>
          <p:nvPr/>
        </p:nvSpPr>
        <p:spPr>
          <a:xfrm>
            <a:off x="0" y="1296478"/>
            <a:ext cx="12192000" cy="5064370"/>
          </a:xfrm>
          <a:prstGeom prst="rect">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8C6A11-6C3C-456E-BF93-77E9DD8BAA04}"/>
              </a:ext>
            </a:extLst>
          </p:cNvPr>
          <p:cNvSpPr txBox="1"/>
          <p:nvPr/>
        </p:nvSpPr>
        <p:spPr>
          <a:xfrm>
            <a:off x="675249" y="2082018"/>
            <a:ext cx="10607040" cy="923330"/>
          </a:xfrm>
          <a:prstGeom prst="rect">
            <a:avLst/>
          </a:prstGeom>
          <a:noFill/>
        </p:spPr>
        <p:txBody>
          <a:bodyPr wrap="square" rtlCol="0">
            <a:spAutoFit/>
          </a:bodyPr>
          <a:lstStyle/>
          <a:p>
            <a:pPr algn="just"/>
            <a:r>
              <a:rPr lang="en-US" dirty="0">
                <a:solidFill>
                  <a:schemeClr val="bg1">
                    <a:lumMod val="50000"/>
                  </a:schemeClr>
                </a:solidFill>
              </a:rPr>
              <a:t>The </a:t>
            </a:r>
            <a:r>
              <a:rPr lang="en-US" dirty="0">
                <a:solidFill>
                  <a:schemeClr val="bg1">
                    <a:lumMod val="50000"/>
                  </a:schemeClr>
                </a:solidFill>
              </a:rPr>
              <a:t>anti </a:t>
            </a:r>
            <a:r>
              <a:rPr lang="en-US" dirty="0" smtClean="0">
                <a:solidFill>
                  <a:schemeClr val="bg1">
                    <a:lumMod val="50000"/>
                  </a:schemeClr>
                </a:solidFill>
              </a:rPr>
              <a:t>hack </a:t>
            </a:r>
            <a:r>
              <a:rPr lang="en-US" dirty="0">
                <a:solidFill>
                  <a:schemeClr val="bg1">
                    <a:lumMod val="50000"/>
                  </a:schemeClr>
                </a:solidFill>
              </a:rPr>
              <a:t>is the act of manipulating a system, from English to </a:t>
            </a:r>
            <a:r>
              <a:rPr lang="en-US" dirty="0" smtClean="0">
                <a:solidFill>
                  <a:schemeClr val="bg1">
                    <a:lumMod val="50000"/>
                  </a:schemeClr>
                </a:solidFill>
              </a:rPr>
              <a:t>anti hack </a:t>
            </a:r>
            <a:r>
              <a:rPr lang="en-US" dirty="0">
                <a:solidFill>
                  <a:schemeClr val="bg1">
                    <a:lumMod val="50000"/>
                  </a:schemeClr>
                </a:solidFill>
              </a:rPr>
              <a:t>,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8" name="TextBox 7">
            <a:extLst>
              <a:ext uri="{FF2B5EF4-FFF2-40B4-BE49-F238E27FC236}">
                <a16:creationId xmlns:a16="http://schemas.microsoft.com/office/drawing/2014/main" id="{2D610F66-B6C5-41E6-B0C4-5E03F73BE182}"/>
              </a:ext>
            </a:extLst>
          </p:cNvPr>
          <p:cNvSpPr txBox="1"/>
          <p:nvPr/>
        </p:nvSpPr>
        <p:spPr>
          <a:xfrm>
            <a:off x="1927273" y="3436945"/>
            <a:ext cx="93550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rPr>
              <a:t>The </a:t>
            </a:r>
            <a:r>
              <a:rPr lang="en-US" dirty="0" smtClean="0">
                <a:solidFill>
                  <a:schemeClr val="bg1">
                    <a:lumMod val="50000"/>
                  </a:schemeClr>
                </a:solidFill>
              </a:rPr>
              <a:t>anti hack </a:t>
            </a:r>
            <a:r>
              <a:rPr lang="en-US" dirty="0">
                <a:solidFill>
                  <a:schemeClr val="bg1">
                    <a:lumMod val="50000"/>
                  </a:schemeClr>
                </a:solidFill>
              </a:rPr>
              <a:t>is the act of manipulating a system, from English to </a:t>
            </a:r>
            <a:r>
              <a:rPr lang="en-US" dirty="0" smtClean="0">
                <a:solidFill>
                  <a:schemeClr val="bg1">
                    <a:lumMod val="50000"/>
                  </a:schemeClr>
                </a:solidFill>
              </a:rPr>
              <a:t>anti hack </a:t>
            </a:r>
            <a:r>
              <a:rPr lang="en-US" dirty="0">
                <a:solidFill>
                  <a:schemeClr val="bg1">
                    <a:lumMod val="50000"/>
                  </a:schemeClr>
                </a:solidFill>
              </a:rPr>
              <a:t>,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10" name="TextBox 9">
            <a:extLst>
              <a:ext uri="{FF2B5EF4-FFF2-40B4-BE49-F238E27FC236}">
                <a16:creationId xmlns:a16="http://schemas.microsoft.com/office/drawing/2014/main" id="{E6AD4E2F-32A7-42C0-AB8C-A29620140DFF}"/>
              </a:ext>
            </a:extLst>
          </p:cNvPr>
          <p:cNvSpPr txBox="1"/>
          <p:nvPr/>
        </p:nvSpPr>
        <p:spPr>
          <a:xfrm>
            <a:off x="1927273" y="4791872"/>
            <a:ext cx="93550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rPr>
              <a:t>The </a:t>
            </a:r>
            <a:r>
              <a:rPr lang="en-US" dirty="0" smtClean="0">
                <a:solidFill>
                  <a:schemeClr val="bg1">
                    <a:lumMod val="50000"/>
                  </a:schemeClr>
                </a:solidFill>
              </a:rPr>
              <a:t>anti hack </a:t>
            </a:r>
            <a:r>
              <a:rPr lang="en-US" dirty="0">
                <a:solidFill>
                  <a:schemeClr val="bg1">
                    <a:lumMod val="50000"/>
                  </a:schemeClr>
                </a:solidFill>
              </a:rPr>
              <a:t>is the act of manipulating a system, from English to </a:t>
            </a:r>
            <a:r>
              <a:rPr lang="en-US" dirty="0" smtClean="0">
                <a:solidFill>
                  <a:schemeClr val="bg1">
                    <a:lumMod val="50000"/>
                  </a:schemeClr>
                </a:solidFill>
              </a:rPr>
              <a:t>anti hack </a:t>
            </a:r>
            <a:r>
              <a:rPr lang="en-US" dirty="0">
                <a:solidFill>
                  <a:schemeClr val="bg1">
                    <a:lumMod val="50000"/>
                  </a:schemeClr>
                </a:solidFill>
              </a:rPr>
              <a:t>,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12" name="TextBox 11">
            <a:extLst>
              <a:ext uri="{FF2B5EF4-FFF2-40B4-BE49-F238E27FC236}">
                <a16:creationId xmlns:a16="http://schemas.microsoft.com/office/drawing/2014/main" id="{65352D0A-4820-4AAC-BC75-ED7EBBA7BCEC}"/>
              </a:ext>
            </a:extLst>
          </p:cNvPr>
          <p:cNvSpPr txBox="1"/>
          <p:nvPr/>
        </p:nvSpPr>
        <p:spPr>
          <a:xfrm>
            <a:off x="502097" y="605320"/>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13" name="TextBox 12">
            <a:extLst>
              <a:ext uri="{FF2B5EF4-FFF2-40B4-BE49-F238E27FC236}">
                <a16:creationId xmlns:a16="http://schemas.microsoft.com/office/drawing/2014/main" id="{EC48DA2C-B104-4FF6-A11A-3E0A7470AF98}"/>
              </a:ext>
            </a:extLst>
          </p:cNvPr>
          <p:cNvSpPr txBox="1"/>
          <p:nvPr/>
        </p:nvSpPr>
        <p:spPr>
          <a:xfrm>
            <a:off x="502097" y="1390217"/>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14" name="Rectangle 13">
            <a:extLst>
              <a:ext uri="{FF2B5EF4-FFF2-40B4-BE49-F238E27FC236}">
                <a16:creationId xmlns:a16="http://schemas.microsoft.com/office/drawing/2014/main" id="{C6474D8A-B688-4CF6-8CBC-91AF679E07F2}"/>
              </a:ext>
            </a:extLst>
          </p:cNvPr>
          <p:cNvSpPr/>
          <p:nvPr/>
        </p:nvSpPr>
        <p:spPr>
          <a:xfrm rot="5400000">
            <a:off x="3443969" y="-1754864"/>
            <a:ext cx="218939" cy="6102683"/>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78B92D-A355-4D90-85E3-22F66D1D33D0}"/>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17" name="Slide Number Placeholder 5">
            <a:extLst>
              <a:ext uri="{FF2B5EF4-FFF2-40B4-BE49-F238E27FC236}">
                <a16:creationId xmlns:a16="http://schemas.microsoft.com/office/drawing/2014/main" id="{7D84B4A6-1D71-4630-B06F-1E1063DFBCF2}"/>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2</a:t>
            </a:fld>
            <a:endParaRPr lang="en-US" sz="1600" dirty="0">
              <a:solidFill>
                <a:srgbClr val="9FEF00"/>
              </a:solidFill>
              <a:latin typeface="Milliard Heavy" panose="02010004040101010103" pitchFamily="50" charset="0"/>
            </a:endParaRPr>
          </a:p>
        </p:txBody>
      </p:sp>
    </p:spTree>
    <p:extLst>
      <p:ext uri="{BB962C8B-B14F-4D97-AF65-F5344CB8AC3E}">
        <p14:creationId xmlns:p14="http://schemas.microsoft.com/office/powerpoint/2010/main" val="365793601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P spid="10" grpId="0"/>
      <p:bldP spid="12" grpId="0"/>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F38132-4B08-4719-9114-AD056934E349}"/>
              </a:ext>
            </a:extLst>
          </p:cNvPr>
          <p:cNvSpPr/>
          <p:nvPr/>
        </p:nvSpPr>
        <p:spPr>
          <a:xfrm>
            <a:off x="0" y="1"/>
            <a:ext cx="12192000" cy="6858000"/>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FE4DB3AC-323C-4358-9188-CDEA04DB2C00}"/>
              </a:ext>
            </a:extLst>
          </p:cNvPr>
          <p:cNvSpPr/>
          <p:nvPr/>
        </p:nvSpPr>
        <p:spPr>
          <a:xfrm flipV="1">
            <a:off x="1026942" y="2771053"/>
            <a:ext cx="5233182" cy="3542808"/>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1026942" y="2352905"/>
            <a:ext cx="5233182"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2218006" y="2352905"/>
            <a:ext cx="3606018" cy="523220"/>
          </a:xfrm>
          <a:prstGeom prst="rect">
            <a:avLst/>
          </a:prstGeom>
          <a:noFill/>
        </p:spPr>
        <p:txBody>
          <a:bodyPr wrap="square" rtlCol="0">
            <a:spAutoFit/>
          </a:bodyPr>
          <a:lstStyle/>
          <a:p>
            <a:pPr algn="ctr"/>
            <a:r>
              <a:rPr lang="en-US" sz="2800" b="1" dirty="0"/>
              <a:t>Insert your title here</a:t>
            </a:r>
          </a:p>
        </p:txBody>
      </p:sp>
      <p:sp>
        <p:nvSpPr>
          <p:cNvPr id="7" name="TextBox 6">
            <a:extLst>
              <a:ext uri="{FF2B5EF4-FFF2-40B4-BE49-F238E27FC236}">
                <a16:creationId xmlns:a16="http://schemas.microsoft.com/office/drawing/2014/main" id="{F48C6A11-6C3C-456E-BF93-77E9DD8BAA04}"/>
              </a:ext>
            </a:extLst>
          </p:cNvPr>
          <p:cNvSpPr txBox="1"/>
          <p:nvPr/>
        </p:nvSpPr>
        <p:spPr>
          <a:xfrm>
            <a:off x="1378634" y="3658776"/>
            <a:ext cx="4571999" cy="2308324"/>
          </a:xfrm>
          <a:prstGeom prst="rect">
            <a:avLst/>
          </a:prstGeom>
          <a:noFill/>
        </p:spPr>
        <p:txBody>
          <a:bodyPr wrap="square" rtlCol="0">
            <a:spAutoFit/>
          </a:bodyPr>
          <a:lstStyle/>
          <a:p>
            <a:pPr algn="just"/>
            <a:r>
              <a:rPr lang="en-US" dirty="0">
                <a:solidFill>
                  <a:schemeClr val="bg1">
                    <a:lumMod val="50000"/>
                  </a:schemeClr>
                </a:solidFill>
              </a:rPr>
              <a:t>The </a:t>
            </a:r>
            <a:r>
              <a:rPr lang="en-US" dirty="0" smtClean="0">
                <a:solidFill>
                  <a:schemeClr val="bg1">
                    <a:lumMod val="50000"/>
                  </a:schemeClr>
                </a:solidFill>
              </a:rPr>
              <a:t>anti hack </a:t>
            </a:r>
            <a:r>
              <a:rPr lang="en-US" dirty="0">
                <a:solidFill>
                  <a:schemeClr val="bg1">
                    <a:lumMod val="50000"/>
                  </a:schemeClr>
                </a:solidFill>
              </a:rPr>
              <a:t>is the act of manipulating a system, from English to </a:t>
            </a:r>
            <a:r>
              <a:rPr lang="en-US" dirty="0" smtClean="0">
                <a:solidFill>
                  <a:schemeClr val="bg1">
                    <a:lumMod val="50000"/>
                  </a:schemeClr>
                </a:solidFill>
              </a:rPr>
              <a:t>anti hack </a:t>
            </a:r>
            <a:r>
              <a:rPr lang="en-US" dirty="0">
                <a:solidFill>
                  <a:schemeClr val="bg1">
                    <a:lumMod val="50000"/>
                  </a:schemeClr>
                </a:solidFill>
              </a:rPr>
              <a:t>, to cut, to cut something using a tool. By analogy, separating logical blocks, removing from the study all that is not necessary, and regrouping dispersed data makes it possible to find coherence, while allowing to be better understood in its functioning.</a:t>
            </a:r>
          </a:p>
        </p:txBody>
      </p:sp>
      <p:pic>
        <p:nvPicPr>
          <p:cNvPr id="4" name="Graphic 3" descr="Ethernet">
            <a:extLst>
              <a:ext uri="{FF2B5EF4-FFF2-40B4-BE49-F238E27FC236}">
                <a16:creationId xmlns:a16="http://schemas.microsoft.com/office/drawing/2014/main" id="{9AAB8666-E288-40AA-9D69-EE0803911F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235613" y="2165248"/>
            <a:ext cx="914400" cy="914400"/>
          </a:xfrm>
          <a:prstGeom prst="rect">
            <a:avLst/>
          </a:prstGeom>
        </p:spPr>
      </p:pic>
      <p:sp>
        <p:nvSpPr>
          <p:cNvPr id="15" name="Rectangle: Top Corners Rounded 14">
            <a:extLst>
              <a:ext uri="{FF2B5EF4-FFF2-40B4-BE49-F238E27FC236}">
                <a16:creationId xmlns:a16="http://schemas.microsoft.com/office/drawing/2014/main" id="{1D4CDBF7-F178-4823-AD38-D5FA17CA4F01}"/>
              </a:ext>
            </a:extLst>
          </p:cNvPr>
          <p:cNvSpPr/>
          <p:nvPr/>
        </p:nvSpPr>
        <p:spPr>
          <a:xfrm flipV="1">
            <a:off x="7891976" y="1378828"/>
            <a:ext cx="3643532" cy="2466632"/>
          </a:xfrm>
          <a:prstGeom prst="round2SameRect">
            <a:avLst>
              <a:gd name="adj1" fmla="val 5261"/>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8D5AADD3-A64E-475B-A442-4BCE84F2780D}"/>
              </a:ext>
            </a:extLst>
          </p:cNvPr>
          <p:cNvSpPr/>
          <p:nvPr/>
        </p:nvSpPr>
        <p:spPr>
          <a:xfrm>
            <a:off x="7891976" y="1087698"/>
            <a:ext cx="3643532" cy="390764"/>
          </a:xfrm>
          <a:prstGeom prst="round2SameRect">
            <a:avLst>
              <a:gd name="adj1" fmla="val 27467"/>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507131-5FF7-40D4-BA4C-11DE25100FF2}"/>
              </a:ext>
            </a:extLst>
          </p:cNvPr>
          <p:cNvSpPr txBox="1"/>
          <p:nvPr/>
        </p:nvSpPr>
        <p:spPr>
          <a:xfrm>
            <a:off x="8721238" y="1002380"/>
            <a:ext cx="2510641" cy="364285"/>
          </a:xfrm>
          <a:prstGeom prst="rect">
            <a:avLst/>
          </a:prstGeom>
          <a:noFill/>
        </p:spPr>
        <p:txBody>
          <a:bodyPr wrap="square" rtlCol="0">
            <a:spAutoFit/>
          </a:bodyPr>
          <a:lstStyle/>
          <a:p>
            <a:pPr algn="ctr"/>
            <a:r>
              <a:rPr lang="en-US" sz="2800" b="1" dirty="0"/>
              <a:t>Insert your title here</a:t>
            </a:r>
          </a:p>
        </p:txBody>
      </p:sp>
      <p:sp>
        <p:nvSpPr>
          <p:cNvPr id="18" name="TextBox 17">
            <a:extLst>
              <a:ext uri="{FF2B5EF4-FFF2-40B4-BE49-F238E27FC236}">
                <a16:creationId xmlns:a16="http://schemas.microsoft.com/office/drawing/2014/main" id="{60A56FBD-C960-412E-B377-846611B16080}"/>
              </a:ext>
            </a:extLst>
          </p:cNvPr>
          <p:cNvSpPr txBox="1"/>
          <p:nvPr/>
        </p:nvSpPr>
        <p:spPr>
          <a:xfrm>
            <a:off x="8136837" y="1657795"/>
            <a:ext cx="3183192" cy="2031325"/>
          </a:xfrm>
          <a:prstGeom prst="rect">
            <a:avLst/>
          </a:prstGeom>
          <a:noFill/>
        </p:spPr>
        <p:txBody>
          <a:bodyPr wrap="square" rtlCol="0">
            <a:spAutoFit/>
          </a:bodyPr>
          <a:lstStyle/>
          <a:p>
            <a:pPr algn="just"/>
            <a:r>
              <a:rPr lang="en-US" dirty="0">
                <a:solidFill>
                  <a:schemeClr val="bg1">
                    <a:lumMod val="50000"/>
                  </a:schemeClr>
                </a:solidFill>
              </a:rPr>
              <a:t>The </a:t>
            </a:r>
            <a:r>
              <a:rPr lang="en-US" dirty="0" smtClean="0">
                <a:solidFill>
                  <a:schemeClr val="bg1">
                    <a:lumMod val="50000"/>
                  </a:schemeClr>
                </a:solidFill>
              </a:rPr>
              <a:t>anti hack </a:t>
            </a:r>
            <a:r>
              <a:rPr lang="en-US" dirty="0">
                <a:solidFill>
                  <a:schemeClr val="bg1">
                    <a:lumMod val="50000"/>
                  </a:schemeClr>
                </a:solidFill>
              </a:rPr>
              <a:t>is the act of manipulating a system, from English to </a:t>
            </a:r>
            <a:r>
              <a:rPr lang="en-US" dirty="0" smtClean="0">
                <a:solidFill>
                  <a:schemeClr val="bg1">
                    <a:lumMod val="50000"/>
                  </a:schemeClr>
                </a:solidFill>
              </a:rPr>
              <a:t>anti hack </a:t>
            </a:r>
            <a:r>
              <a:rPr lang="en-US" dirty="0">
                <a:solidFill>
                  <a:schemeClr val="bg1">
                    <a:lumMod val="50000"/>
                  </a:schemeClr>
                </a:solidFill>
              </a:rPr>
              <a:t>, to cut, to cut something using a tool. By analogy, separating logical blocks, removing from the study all that is not necessary</a:t>
            </a:r>
          </a:p>
        </p:txBody>
      </p:sp>
      <p:pic>
        <p:nvPicPr>
          <p:cNvPr id="26" name="Graphic 25" descr="Wireless">
            <a:extLst>
              <a:ext uri="{FF2B5EF4-FFF2-40B4-BE49-F238E27FC236}">
                <a16:creationId xmlns:a16="http://schemas.microsoft.com/office/drawing/2014/main" id="{6D56EB49-5697-4B3C-99C1-92CCE0CAE4B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8089768" y="1040156"/>
            <a:ext cx="485847" cy="485847"/>
          </a:xfrm>
          <a:prstGeom prst="rect">
            <a:avLst/>
          </a:prstGeom>
        </p:spPr>
      </p:pic>
      <p:sp>
        <p:nvSpPr>
          <p:cNvPr id="30" name="TextBox 29">
            <a:extLst>
              <a:ext uri="{FF2B5EF4-FFF2-40B4-BE49-F238E27FC236}">
                <a16:creationId xmlns:a16="http://schemas.microsoft.com/office/drawing/2014/main" id="{3A2D6E41-2403-4100-9513-10F9ED86EC9E}"/>
              </a:ext>
            </a:extLst>
          </p:cNvPr>
          <p:cNvSpPr txBox="1"/>
          <p:nvPr/>
        </p:nvSpPr>
        <p:spPr>
          <a:xfrm>
            <a:off x="1378634" y="544139"/>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31" name="TextBox 30">
            <a:extLst>
              <a:ext uri="{FF2B5EF4-FFF2-40B4-BE49-F238E27FC236}">
                <a16:creationId xmlns:a16="http://schemas.microsoft.com/office/drawing/2014/main" id="{FFE4318F-5FAB-45F1-BEA4-1BAC55454370}"/>
              </a:ext>
            </a:extLst>
          </p:cNvPr>
          <p:cNvSpPr txBox="1"/>
          <p:nvPr/>
        </p:nvSpPr>
        <p:spPr>
          <a:xfrm>
            <a:off x="1409370" y="1283080"/>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32" name="TextBox 31">
            <a:extLst>
              <a:ext uri="{FF2B5EF4-FFF2-40B4-BE49-F238E27FC236}">
                <a16:creationId xmlns:a16="http://schemas.microsoft.com/office/drawing/2014/main" id="{482EBE60-6270-440D-9D9D-90EB6B53C7F5}"/>
              </a:ext>
            </a:extLst>
          </p:cNvPr>
          <p:cNvSpPr txBox="1"/>
          <p:nvPr/>
        </p:nvSpPr>
        <p:spPr>
          <a:xfrm>
            <a:off x="7891976" y="4894396"/>
            <a:ext cx="3643532" cy="1169551"/>
          </a:xfrm>
          <a:prstGeom prst="rect">
            <a:avLst/>
          </a:prstGeom>
          <a:noFill/>
        </p:spPr>
        <p:txBody>
          <a:bodyPr wrap="square" rtlCol="0">
            <a:spAutoFit/>
          </a:bodyPr>
          <a:lstStyle/>
          <a:p>
            <a:pPr algn="just"/>
            <a:r>
              <a:rPr lang="en-US" sz="1400" dirty="0">
                <a:solidFill>
                  <a:schemeClr val="bg1">
                    <a:lumMod val="50000"/>
                  </a:schemeClr>
                </a:solidFill>
              </a:rPr>
              <a:t>The </a:t>
            </a:r>
            <a:r>
              <a:rPr lang="en-US" sz="1400" dirty="0" smtClean="0">
                <a:solidFill>
                  <a:schemeClr val="bg1">
                    <a:lumMod val="50000"/>
                  </a:schemeClr>
                </a:solidFill>
              </a:rPr>
              <a:t>anti hack </a:t>
            </a:r>
            <a:r>
              <a:rPr lang="en-US" sz="1400" dirty="0">
                <a:solidFill>
                  <a:schemeClr val="bg1">
                    <a:lumMod val="50000"/>
                  </a:schemeClr>
                </a:solidFill>
              </a:rPr>
              <a:t>is the act of manipulating a system, from English to </a:t>
            </a:r>
            <a:r>
              <a:rPr lang="en-US" sz="1400" dirty="0" smtClean="0">
                <a:solidFill>
                  <a:schemeClr val="bg1">
                    <a:lumMod val="50000"/>
                  </a:schemeClr>
                </a:solidFill>
              </a:rPr>
              <a:t>anti hack </a:t>
            </a:r>
            <a:r>
              <a:rPr lang="en-US" sz="1400" dirty="0">
                <a:solidFill>
                  <a:schemeClr val="bg1">
                    <a:lumMod val="50000"/>
                  </a:schemeClr>
                </a:solidFill>
              </a:rPr>
              <a:t>, to cut, to cut something using a tool. By analogy, separating logical blocks, removing from the study all that is not necessary</a:t>
            </a:r>
          </a:p>
        </p:txBody>
      </p:sp>
      <p:sp>
        <p:nvSpPr>
          <p:cNvPr id="33" name="Rectangle 32">
            <a:extLst>
              <a:ext uri="{FF2B5EF4-FFF2-40B4-BE49-F238E27FC236}">
                <a16:creationId xmlns:a16="http://schemas.microsoft.com/office/drawing/2014/main" id="{80E51A0C-08AF-42E6-B4CD-AA13AD0F8897}"/>
              </a:ext>
            </a:extLst>
          </p:cNvPr>
          <p:cNvSpPr/>
          <p:nvPr/>
        </p:nvSpPr>
        <p:spPr>
          <a:xfrm>
            <a:off x="7673037" y="4894396"/>
            <a:ext cx="21893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20E200-526E-4EE7-8F1F-EA626CD53A0A}"/>
              </a:ext>
            </a:extLst>
          </p:cNvPr>
          <p:cNvSpPr/>
          <p:nvPr/>
        </p:nvSpPr>
        <p:spPr>
          <a:xfrm>
            <a:off x="1044809" y="599746"/>
            <a:ext cx="21893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8E4A39F-4AE5-4408-A8A4-85E54EB9BE41}"/>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37" name="Slide Number Placeholder 5">
            <a:extLst>
              <a:ext uri="{FF2B5EF4-FFF2-40B4-BE49-F238E27FC236}">
                <a16:creationId xmlns:a16="http://schemas.microsoft.com/office/drawing/2014/main" id="{70B034CC-23DC-41E9-9D68-7617BEA2B74A}"/>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3</a:t>
            </a:fld>
            <a:endParaRPr lang="en-US" sz="1600" dirty="0">
              <a:solidFill>
                <a:srgbClr val="9FEF00"/>
              </a:solidFill>
              <a:latin typeface="Milliard Heavy" panose="02010004040101010103" pitchFamily="50" charset="0"/>
            </a:endParaRPr>
          </a:p>
        </p:txBody>
      </p:sp>
    </p:spTree>
    <p:extLst>
      <p:ext uri="{BB962C8B-B14F-4D97-AF65-F5344CB8AC3E}">
        <p14:creationId xmlns:p14="http://schemas.microsoft.com/office/powerpoint/2010/main" val="308178013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nodeType="withEffect">
                                  <p:stCondLst>
                                    <p:cond delay="25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53" presetClass="entr" presetSubtype="16" fill="hold" nodeType="with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childTnLst>
                          </p:cTn>
                        </p:par>
                        <p:par>
                          <p:cTn id="61" fill="hold">
                            <p:stCondLst>
                              <p:cond delay="3750"/>
                            </p:stCondLst>
                            <p:childTnLst>
                              <p:par>
                                <p:cTn id="62" presetID="22"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par>
                          <p:cTn id="69" fill="hold">
                            <p:stCondLst>
                              <p:cond delay="4750"/>
                            </p:stCondLst>
                            <p:childTnLst>
                              <p:par>
                                <p:cTn id="70" presetID="53" presetClass="entr" presetSubtype="16"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53" presetClass="entr" presetSubtype="16" fill="hold" grpId="0" nodeType="withEffect">
                                  <p:stCondLst>
                                    <p:cond delay="25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fltVal val="0"/>
                                          </p:val>
                                        </p:tav>
                                        <p:tav tm="100000">
                                          <p:val>
                                            <p:strVal val="#ppt_h"/>
                                          </p:val>
                                        </p:tav>
                                      </p:tavLst>
                                    </p:anim>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3" grpId="0"/>
      <p:bldP spid="7" grpId="0"/>
      <p:bldP spid="15" grpId="0" animBg="1"/>
      <p:bldP spid="16" grpId="0" animBg="1"/>
      <p:bldP spid="17" grpId="0"/>
      <p:bldP spid="18" grpId="0"/>
      <p:bldP spid="30" grpId="0"/>
      <p:bldP spid="31" grpId="0"/>
      <p:bldP spid="32" grpId="0"/>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F91B92D-2F31-48CA-BE99-F2D8BAE69503}"/>
              </a:ext>
            </a:extLst>
          </p:cNvPr>
          <p:cNvSpPr/>
          <p:nvPr/>
        </p:nvSpPr>
        <p:spPr>
          <a:xfrm>
            <a:off x="0" y="1296478"/>
            <a:ext cx="12192000" cy="5064370"/>
          </a:xfrm>
          <a:prstGeom prst="rect">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6766145" y="2014124"/>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7382779" y="2075679"/>
            <a:ext cx="2751123" cy="400110"/>
          </a:xfrm>
          <a:prstGeom prst="rect">
            <a:avLst/>
          </a:prstGeom>
          <a:noFill/>
        </p:spPr>
        <p:txBody>
          <a:bodyPr wrap="square" rtlCol="0">
            <a:spAutoFit/>
          </a:bodyPr>
          <a:lstStyle/>
          <a:p>
            <a:pPr algn="ctr"/>
            <a:r>
              <a:rPr lang="en-US" sz="2000" b="1" dirty="0"/>
              <a:t>Insert your title here</a:t>
            </a:r>
          </a:p>
        </p:txBody>
      </p:sp>
      <p:pic>
        <p:nvPicPr>
          <p:cNvPr id="4" name="Graphic 3" descr="Ethernet">
            <a:extLst>
              <a:ext uri="{FF2B5EF4-FFF2-40B4-BE49-F238E27FC236}">
                <a16:creationId xmlns:a16="http://schemas.microsoft.com/office/drawing/2014/main" id="{9AAB8666-E288-40AA-9D69-EE0803911FE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909640" y="1986618"/>
            <a:ext cx="578232" cy="578232"/>
          </a:xfrm>
          <a:prstGeom prst="rect">
            <a:avLst/>
          </a:prstGeom>
        </p:spPr>
      </p:pic>
      <p:sp>
        <p:nvSpPr>
          <p:cNvPr id="30" name="TextBox 29">
            <a:extLst>
              <a:ext uri="{FF2B5EF4-FFF2-40B4-BE49-F238E27FC236}">
                <a16:creationId xmlns:a16="http://schemas.microsoft.com/office/drawing/2014/main" id="{3A2D6E41-2403-4100-9513-10F9ED86EC9E}"/>
              </a:ext>
            </a:extLst>
          </p:cNvPr>
          <p:cNvSpPr txBox="1"/>
          <p:nvPr/>
        </p:nvSpPr>
        <p:spPr>
          <a:xfrm>
            <a:off x="1378634" y="544139"/>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31" name="TextBox 30">
            <a:extLst>
              <a:ext uri="{FF2B5EF4-FFF2-40B4-BE49-F238E27FC236}">
                <a16:creationId xmlns:a16="http://schemas.microsoft.com/office/drawing/2014/main" id="{FFE4318F-5FAB-45F1-BEA4-1BAC55454370}"/>
              </a:ext>
            </a:extLst>
          </p:cNvPr>
          <p:cNvSpPr txBox="1"/>
          <p:nvPr/>
        </p:nvSpPr>
        <p:spPr>
          <a:xfrm>
            <a:off x="1409370" y="1332961"/>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21" name="TextBox 20">
            <a:extLst>
              <a:ext uri="{FF2B5EF4-FFF2-40B4-BE49-F238E27FC236}">
                <a16:creationId xmlns:a16="http://schemas.microsoft.com/office/drawing/2014/main" id="{AF30DAC5-CF3C-4F5D-AD42-C7EC54863C9E}"/>
              </a:ext>
            </a:extLst>
          </p:cNvPr>
          <p:cNvSpPr txBox="1"/>
          <p:nvPr/>
        </p:nvSpPr>
        <p:spPr>
          <a:xfrm>
            <a:off x="6766145" y="2663675"/>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sp>
        <p:nvSpPr>
          <p:cNvPr id="22" name="Rectangle: Top Corners Rounded 21">
            <a:extLst>
              <a:ext uri="{FF2B5EF4-FFF2-40B4-BE49-F238E27FC236}">
                <a16:creationId xmlns:a16="http://schemas.microsoft.com/office/drawing/2014/main" id="{38616D54-582F-4342-BA06-009D1AA6B0EA}"/>
              </a:ext>
            </a:extLst>
          </p:cNvPr>
          <p:cNvSpPr/>
          <p:nvPr/>
        </p:nvSpPr>
        <p:spPr>
          <a:xfrm>
            <a:off x="6766145" y="3446607"/>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8FFEB9B-9AEE-4549-8AA1-B3088CAACCBE}"/>
              </a:ext>
            </a:extLst>
          </p:cNvPr>
          <p:cNvSpPr txBox="1"/>
          <p:nvPr/>
        </p:nvSpPr>
        <p:spPr>
          <a:xfrm>
            <a:off x="7382779" y="3508162"/>
            <a:ext cx="2751123" cy="400110"/>
          </a:xfrm>
          <a:prstGeom prst="rect">
            <a:avLst/>
          </a:prstGeom>
          <a:noFill/>
        </p:spPr>
        <p:txBody>
          <a:bodyPr wrap="square" rtlCol="0">
            <a:spAutoFit/>
          </a:bodyPr>
          <a:lstStyle/>
          <a:p>
            <a:pPr algn="ctr"/>
            <a:r>
              <a:rPr lang="en-US" sz="2000" b="1" dirty="0"/>
              <a:t>Insert your title here</a:t>
            </a:r>
          </a:p>
        </p:txBody>
      </p:sp>
      <p:sp>
        <p:nvSpPr>
          <p:cNvPr id="25" name="TextBox 24">
            <a:extLst>
              <a:ext uri="{FF2B5EF4-FFF2-40B4-BE49-F238E27FC236}">
                <a16:creationId xmlns:a16="http://schemas.microsoft.com/office/drawing/2014/main" id="{5A3C08F8-6830-4505-8903-E10E59B4BBAF}"/>
              </a:ext>
            </a:extLst>
          </p:cNvPr>
          <p:cNvSpPr txBox="1"/>
          <p:nvPr/>
        </p:nvSpPr>
        <p:spPr>
          <a:xfrm>
            <a:off x="6766145" y="4096158"/>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sp>
        <p:nvSpPr>
          <p:cNvPr id="27" name="Rectangle: Top Corners Rounded 26">
            <a:extLst>
              <a:ext uri="{FF2B5EF4-FFF2-40B4-BE49-F238E27FC236}">
                <a16:creationId xmlns:a16="http://schemas.microsoft.com/office/drawing/2014/main" id="{2EED139D-4C2B-43A2-9E33-5BCAB9F275F4}"/>
              </a:ext>
            </a:extLst>
          </p:cNvPr>
          <p:cNvSpPr/>
          <p:nvPr/>
        </p:nvSpPr>
        <p:spPr>
          <a:xfrm>
            <a:off x="6766145" y="4918132"/>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274E4A7-8955-4198-9723-881C36B0ED1C}"/>
              </a:ext>
            </a:extLst>
          </p:cNvPr>
          <p:cNvSpPr txBox="1"/>
          <p:nvPr/>
        </p:nvSpPr>
        <p:spPr>
          <a:xfrm>
            <a:off x="7382779" y="4979687"/>
            <a:ext cx="2751123" cy="400110"/>
          </a:xfrm>
          <a:prstGeom prst="rect">
            <a:avLst/>
          </a:prstGeom>
          <a:noFill/>
        </p:spPr>
        <p:txBody>
          <a:bodyPr wrap="square" rtlCol="0">
            <a:spAutoFit/>
          </a:bodyPr>
          <a:lstStyle/>
          <a:p>
            <a:pPr algn="ctr"/>
            <a:r>
              <a:rPr lang="en-US" sz="2000" b="1" dirty="0"/>
              <a:t>Insert your title here</a:t>
            </a:r>
          </a:p>
        </p:txBody>
      </p:sp>
      <p:sp>
        <p:nvSpPr>
          <p:cNvPr id="35" name="TextBox 34">
            <a:extLst>
              <a:ext uri="{FF2B5EF4-FFF2-40B4-BE49-F238E27FC236}">
                <a16:creationId xmlns:a16="http://schemas.microsoft.com/office/drawing/2014/main" id="{A95A355F-86AB-4F91-AE5D-1BF0F9196EF2}"/>
              </a:ext>
            </a:extLst>
          </p:cNvPr>
          <p:cNvSpPr txBox="1"/>
          <p:nvPr/>
        </p:nvSpPr>
        <p:spPr>
          <a:xfrm>
            <a:off x="6766145" y="5567683"/>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pic>
        <p:nvPicPr>
          <p:cNvPr id="10" name="Graphic 9" descr="Web design">
            <a:extLst>
              <a:ext uri="{FF2B5EF4-FFF2-40B4-BE49-F238E27FC236}">
                <a16:creationId xmlns:a16="http://schemas.microsoft.com/office/drawing/2014/main" id="{4C0990F8-5E70-4422-AA32-341EAF8E5A4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6941051" y="3467816"/>
            <a:ext cx="515409" cy="515409"/>
          </a:xfrm>
          <a:prstGeom prst="rect">
            <a:avLst/>
          </a:prstGeom>
        </p:spPr>
      </p:pic>
      <p:pic>
        <p:nvPicPr>
          <p:cNvPr id="12" name="Graphic 11" descr="DJ">
            <a:extLst>
              <a:ext uri="{FF2B5EF4-FFF2-40B4-BE49-F238E27FC236}">
                <a16:creationId xmlns:a16="http://schemas.microsoft.com/office/drawing/2014/main" id="{78332783-4061-4F10-8776-0C0BE4F6D4E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6948925" y="4955090"/>
            <a:ext cx="499660" cy="499660"/>
          </a:xfrm>
          <a:prstGeom prst="rect">
            <a:avLst/>
          </a:prstGeom>
        </p:spPr>
      </p:pic>
      <p:pic>
        <p:nvPicPr>
          <p:cNvPr id="38" name="Picture Placeholder 37">
            <a:extLst>
              <a:ext uri="{FF2B5EF4-FFF2-40B4-BE49-F238E27FC236}">
                <a16:creationId xmlns:a16="http://schemas.microsoft.com/office/drawing/2014/main" id="{BD882409-AAC4-42FC-97A0-611D4D3189D5}"/>
              </a:ext>
            </a:extLst>
          </p:cNvPr>
          <p:cNvPicPr>
            <a:picLocks noGrp="1" noChangeAspect="1"/>
          </p:cNvPicPr>
          <p:nvPr>
            <p:ph type="pic" sz="quarter" idx="13"/>
          </p:nvPr>
        </p:nvPicPr>
        <p:blipFill>
          <a:blip r:embed="rId10" cstate="email">
            <a:extLst>
              <a:ext uri="{28A0092B-C50C-407E-A947-70E740481C1C}">
                <a14:useLocalDpi xmlns:a14="http://schemas.microsoft.com/office/drawing/2010/main"/>
              </a:ext>
            </a:extLst>
          </a:blip>
          <a:srcRect/>
          <a:stretch>
            <a:fillRect/>
          </a:stretch>
        </p:blipFill>
        <p:spPr/>
      </p:pic>
      <p:sp>
        <p:nvSpPr>
          <p:cNvPr id="39" name="TextBox 38">
            <a:extLst>
              <a:ext uri="{FF2B5EF4-FFF2-40B4-BE49-F238E27FC236}">
                <a16:creationId xmlns:a16="http://schemas.microsoft.com/office/drawing/2014/main" id="{4F2FA41D-30B5-4429-BAD2-118271A9F8B3}"/>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40" name="Slide Number Placeholder 5">
            <a:extLst>
              <a:ext uri="{FF2B5EF4-FFF2-40B4-BE49-F238E27FC236}">
                <a16:creationId xmlns:a16="http://schemas.microsoft.com/office/drawing/2014/main" id="{6FB3D060-6BB5-4D37-AAA6-2446B5E9AB6C}"/>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4</a:t>
            </a:fld>
            <a:endParaRPr lang="en-US" sz="1600" dirty="0">
              <a:solidFill>
                <a:srgbClr val="9FEF00"/>
              </a:solidFill>
              <a:latin typeface="Milliard Heavy" panose="02010004040101010103" pitchFamily="50" charset="0"/>
            </a:endParaRPr>
          </a:p>
        </p:txBody>
      </p:sp>
      <p:sp>
        <p:nvSpPr>
          <p:cNvPr id="42" name="Rectangle 41">
            <a:extLst>
              <a:ext uri="{FF2B5EF4-FFF2-40B4-BE49-F238E27FC236}">
                <a16:creationId xmlns:a16="http://schemas.microsoft.com/office/drawing/2014/main" id="{31B30F04-E25A-40AD-82FC-5C92DE0C75F2}"/>
              </a:ext>
            </a:extLst>
          </p:cNvPr>
          <p:cNvSpPr/>
          <p:nvPr/>
        </p:nvSpPr>
        <p:spPr>
          <a:xfrm rot="5400000">
            <a:off x="2039005" y="678177"/>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2246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par>
                                <p:cTn id="40" presetID="53" presetClass="entr" presetSubtype="16" fill="hold" nodeType="withEffect">
                                  <p:stCondLst>
                                    <p:cond delay="25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25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25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par>
                                <p:cTn id="80" presetID="53" presetClass="entr" presetSubtype="16" fill="hold" nodeType="withEffect">
                                  <p:stCondLst>
                                    <p:cond delay="250"/>
                                  </p:stCondLst>
                                  <p:childTnLst>
                                    <p:set>
                                      <p:cBhvr>
                                        <p:cTn id="81" dur="1" fill="hold">
                                          <p:stCondLst>
                                            <p:cond delay="0"/>
                                          </p:stCondLst>
                                        </p:cTn>
                                        <p:tgtEl>
                                          <p:spTgt spid="12"/>
                                        </p:tgtEl>
                                        <p:attrNameLst>
                                          <p:attrName>style.visibility</p:attrName>
                                        </p:attrNameLst>
                                      </p:cBhvr>
                                      <p:to>
                                        <p:strVal val="visible"/>
                                      </p:to>
                                    </p:set>
                                    <p:anim calcmode="lin" valueType="num">
                                      <p:cBhvr>
                                        <p:cTn id="82" dur="500" fill="hold"/>
                                        <p:tgtEl>
                                          <p:spTgt spid="12"/>
                                        </p:tgtEl>
                                        <p:attrNameLst>
                                          <p:attrName>ppt_w</p:attrName>
                                        </p:attrNameLst>
                                      </p:cBhvr>
                                      <p:tavLst>
                                        <p:tav tm="0">
                                          <p:val>
                                            <p:fltVal val="0"/>
                                          </p:val>
                                        </p:tav>
                                        <p:tav tm="100000">
                                          <p:val>
                                            <p:strVal val="#ppt_w"/>
                                          </p:val>
                                        </p:tav>
                                      </p:tavLst>
                                    </p:anim>
                                    <p:anim calcmode="lin" valueType="num">
                                      <p:cBhvr>
                                        <p:cTn id="83" dur="500" fill="hold"/>
                                        <p:tgtEl>
                                          <p:spTgt spid="12"/>
                                        </p:tgtEl>
                                        <p:attrNameLst>
                                          <p:attrName>ppt_h</p:attrName>
                                        </p:attrNameLst>
                                      </p:cBhvr>
                                      <p:tavLst>
                                        <p:tav tm="0">
                                          <p:val>
                                            <p:fltVal val="0"/>
                                          </p:val>
                                        </p:tav>
                                        <p:tav tm="100000">
                                          <p:val>
                                            <p:strVal val="#ppt_h"/>
                                          </p:val>
                                        </p:tav>
                                      </p:tavLst>
                                    </p:anim>
                                    <p:animEffect transition="in" filter="fade">
                                      <p:cBhvr>
                                        <p:cTn id="84" dur="500"/>
                                        <p:tgtEl>
                                          <p:spTgt spid="12"/>
                                        </p:tgtEl>
                                      </p:cBhvr>
                                    </p:animEffect>
                                  </p:childTnLst>
                                </p:cTn>
                              </p:par>
                            </p:childTnLst>
                          </p:cTn>
                        </p:par>
                        <p:par>
                          <p:cTn id="85" fill="hold">
                            <p:stCondLst>
                              <p:cond delay="5250"/>
                            </p:stCondLst>
                            <p:childTnLst>
                              <p:par>
                                <p:cTn id="86" presetID="10" presetClass="entr" presetSubtype="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3" grpId="0"/>
      <p:bldP spid="30" grpId="0"/>
      <p:bldP spid="31" grpId="0"/>
      <p:bldP spid="21" grpId="0"/>
      <p:bldP spid="22" grpId="0" animBg="1"/>
      <p:bldP spid="23" grpId="0"/>
      <p:bldP spid="25" grpId="0"/>
      <p:bldP spid="27" grpId="0" animBg="1"/>
      <p:bldP spid="28" grpId="0"/>
      <p:bldP spid="35" grpId="0"/>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D23191D-0FB9-4226-B356-B30F89608F5C}"/>
              </a:ext>
            </a:extLst>
          </p:cNvPr>
          <p:cNvSpPr/>
          <p:nvPr/>
        </p:nvSpPr>
        <p:spPr>
          <a:xfrm>
            <a:off x="0" y="1252025"/>
            <a:ext cx="12192000" cy="5605976"/>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a:extLst>
              <a:ext uri="{FF2B5EF4-FFF2-40B4-BE49-F238E27FC236}">
                <a16:creationId xmlns:a16="http://schemas.microsoft.com/office/drawing/2014/main" id="{ED11F02A-177B-4CBA-BE7E-7644F0196823}"/>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pic>
        <p:nvPicPr>
          <p:cNvPr id="58" name="Picture Placeholder 57">
            <a:extLst>
              <a:ext uri="{FF2B5EF4-FFF2-40B4-BE49-F238E27FC236}">
                <a16:creationId xmlns:a16="http://schemas.microsoft.com/office/drawing/2014/main" id="{F8EFD0D0-EC0E-4A63-88AA-C830E865D80C}"/>
              </a:ext>
            </a:extLst>
          </p:cNvPr>
          <p:cNvPicPr>
            <a:picLocks noGrp="1" noChangeAspect="1"/>
          </p:cNvPicPr>
          <p:nvPr>
            <p:ph type="pic" sz="quarter" idx="14"/>
          </p:nvPr>
        </p:nvPicPr>
        <p:blipFill>
          <a:blip r:embed="rId5" cstate="email">
            <a:extLst>
              <a:ext uri="{28A0092B-C50C-407E-A947-70E740481C1C}">
                <a14:useLocalDpi xmlns:a14="http://schemas.microsoft.com/office/drawing/2010/main"/>
              </a:ext>
            </a:extLst>
          </a:blip>
          <a:srcRect/>
          <a:stretch>
            <a:fillRect/>
          </a:stretch>
        </p:blipFill>
        <p:spPr/>
      </p:pic>
      <p:pic>
        <p:nvPicPr>
          <p:cNvPr id="56" name="Picture Placeholder 55">
            <a:extLst>
              <a:ext uri="{FF2B5EF4-FFF2-40B4-BE49-F238E27FC236}">
                <a16:creationId xmlns:a16="http://schemas.microsoft.com/office/drawing/2014/main" id="{D553EAF9-9634-4CD8-961A-F26BA9B8F0F1}"/>
              </a:ext>
            </a:extLst>
          </p:cNvPr>
          <p:cNvPicPr>
            <a:picLocks noGrp="1" noChangeAspect="1"/>
          </p:cNvPicPr>
          <p:nvPr>
            <p:ph type="pic" sz="quarter" idx="15"/>
          </p:nvPr>
        </p:nvPicPr>
        <p:blipFill>
          <a:blip r:embed="rId6" cstate="email">
            <a:extLst>
              <a:ext uri="{28A0092B-C50C-407E-A947-70E740481C1C}">
                <a14:useLocalDpi xmlns:a14="http://schemas.microsoft.com/office/drawing/2010/main"/>
              </a:ext>
            </a:extLst>
          </a:blip>
          <a:srcRect/>
          <a:stretch>
            <a:fillRect/>
          </a:stretch>
        </p:blipFill>
        <p:spPr/>
      </p:pic>
      <p:pic>
        <p:nvPicPr>
          <p:cNvPr id="54" name="Picture Placeholder 53">
            <a:extLst>
              <a:ext uri="{FF2B5EF4-FFF2-40B4-BE49-F238E27FC236}">
                <a16:creationId xmlns:a16="http://schemas.microsoft.com/office/drawing/2014/main" id="{B4603208-3304-48B3-B14C-5F2083B02FB8}"/>
              </a:ext>
            </a:extLst>
          </p:cNvPr>
          <p:cNvPicPr>
            <a:picLocks noGrp="1" noChangeAspect="1"/>
          </p:cNvPicPr>
          <p:nvPr>
            <p:ph type="pic" sz="quarter" idx="16"/>
          </p:nvPr>
        </p:nvPicPr>
        <p:blipFill rotWithShape="1">
          <a:blip r:embed="rId7" cstate="email">
            <a:extLst>
              <a:ext uri="{28A0092B-C50C-407E-A947-70E740481C1C}">
                <a14:useLocalDpi xmlns:a14="http://schemas.microsoft.com/office/drawing/2010/main"/>
              </a:ext>
            </a:extLst>
          </a:blip>
          <a:srcRect/>
          <a:stretch/>
        </p:blipFill>
        <p:spPr>
          <a:xfrm>
            <a:off x="8941188" y="2977724"/>
            <a:ext cx="2525884" cy="1621361"/>
          </a:xfrm>
        </p:spPr>
      </p:pic>
      <p:sp>
        <p:nvSpPr>
          <p:cNvPr id="9" name="Rectangle: Top Corners Rounded 8">
            <a:extLst>
              <a:ext uri="{FF2B5EF4-FFF2-40B4-BE49-F238E27FC236}">
                <a16:creationId xmlns:a16="http://schemas.microsoft.com/office/drawing/2014/main" id="{FE4DB3AC-323C-4358-9188-CDEA04DB2C00}"/>
              </a:ext>
            </a:extLst>
          </p:cNvPr>
          <p:cNvSpPr/>
          <p:nvPr/>
        </p:nvSpPr>
        <p:spPr>
          <a:xfrm flipV="1">
            <a:off x="724929"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724929"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724929" y="2503359"/>
            <a:ext cx="2525883" cy="400110"/>
          </a:xfrm>
          <a:prstGeom prst="rect">
            <a:avLst/>
          </a:prstGeom>
          <a:noFill/>
        </p:spPr>
        <p:txBody>
          <a:bodyPr wrap="square" rtlCol="0">
            <a:spAutoFit/>
          </a:bodyPr>
          <a:lstStyle/>
          <a:p>
            <a:pPr algn="ctr"/>
            <a:r>
              <a:rPr lang="en-US" sz="2000" b="1" dirty="0"/>
              <a:t>Insert your title here</a:t>
            </a:r>
          </a:p>
        </p:txBody>
      </p:sp>
      <p:sp>
        <p:nvSpPr>
          <p:cNvPr id="21" name="TextBox 20">
            <a:extLst>
              <a:ext uri="{FF2B5EF4-FFF2-40B4-BE49-F238E27FC236}">
                <a16:creationId xmlns:a16="http://schemas.microsoft.com/office/drawing/2014/main" id="{42A16BFF-3AD1-4016-B932-8FC0654E5CDC}"/>
              </a:ext>
            </a:extLst>
          </p:cNvPr>
          <p:cNvSpPr txBox="1"/>
          <p:nvPr/>
        </p:nvSpPr>
        <p:spPr>
          <a:xfrm>
            <a:off x="851330"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25" name="Rectangle: Top Corners Rounded 24">
            <a:extLst>
              <a:ext uri="{FF2B5EF4-FFF2-40B4-BE49-F238E27FC236}">
                <a16:creationId xmlns:a16="http://schemas.microsoft.com/office/drawing/2014/main" id="{308204D3-9169-40E4-B11E-000091A29589}"/>
              </a:ext>
            </a:extLst>
          </p:cNvPr>
          <p:cNvSpPr/>
          <p:nvPr/>
        </p:nvSpPr>
        <p:spPr>
          <a:xfrm flipV="1">
            <a:off x="3463682"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11EC1764-27BD-4D78-89C0-7ED09FA2976B}"/>
              </a:ext>
            </a:extLst>
          </p:cNvPr>
          <p:cNvSpPr/>
          <p:nvPr/>
        </p:nvSpPr>
        <p:spPr>
          <a:xfrm>
            <a:off x="3463682"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02829-FB67-4FD8-86EC-A8E74ABFE5D0}"/>
              </a:ext>
            </a:extLst>
          </p:cNvPr>
          <p:cNvSpPr txBox="1"/>
          <p:nvPr/>
        </p:nvSpPr>
        <p:spPr>
          <a:xfrm>
            <a:off x="3463682" y="2503359"/>
            <a:ext cx="2525883" cy="400110"/>
          </a:xfrm>
          <a:prstGeom prst="rect">
            <a:avLst/>
          </a:prstGeom>
          <a:noFill/>
        </p:spPr>
        <p:txBody>
          <a:bodyPr wrap="square" rtlCol="0">
            <a:spAutoFit/>
          </a:bodyPr>
          <a:lstStyle/>
          <a:p>
            <a:pPr algn="ctr"/>
            <a:r>
              <a:rPr lang="en-US" sz="2000" b="1" dirty="0"/>
              <a:t>Insert your title here</a:t>
            </a:r>
          </a:p>
        </p:txBody>
      </p:sp>
      <p:sp>
        <p:nvSpPr>
          <p:cNvPr id="36" name="TextBox 35">
            <a:extLst>
              <a:ext uri="{FF2B5EF4-FFF2-40B4-BE49-F238E27FC236}">
                <a16:creationId xmlns:a16="http://schemas.microsoft.com/office/drawing/2014/main" id="{9F7562AB-6AC4-491A-B48B-65E92D4FA9B1}"/>
              </a:ext>
            </a:extLst>
          </p:cNvPr>
          <p:cNvSpPr txBox="1"/>
          <p:nvPr/>
        </p:nvSpPr>
        <p:spPr>
          <a:xfrm>
            <a:off x="3590083"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39" name="Rectangle: Top Corners Rounded 38">
            <a:extLst>
              <a:ext uri="{FF2B5EF4-FFF2-40B4-BE49-F238E27FC236}">
                <a16:creationId xmlns:a16="http://schemas.microsoft.com/office/drawing/2014/main" id="{AA37B29A-DED9-490A-B2DF-56A6DB79CC5D}"/>
              </a:ext>
            </a:extLst>
          </p:cNvPr>
          <p:cNvSpPr/>
          <p:nvPr/>
        </p:nvSpPr>
        <p:spPr>
          <a:xfrm flipV="1">
            <a:off x="6202435"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B3A54717-E9EB-436B-A4C7-AD2ADAE2D99A}"/>
              </a:ext>
            </a:extLst>
          </p:cNvPr>
          <p:cNvSpPr/>
          <p:nvPr/>
        </p:nvSpPr>
        <p:spPr>
          <a:xfrm>
            <a:off x="6202435"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A7B1B31-D6EE-498B-88F7-36F563521177}"/>
              </a:ext>
            </a:extLst>
          </p:cNvPr>
          <p:cNvSpPr txBox="1"/>
          <p:nvPr/>
        </p:nvSpPr>
        <p:spPr>
          <a:xfrm>
            <a:off x="6202435" y="2503359"/>
            <a:ext cx="2525883" cy="400110"/>
          </a:xfrm>
          <a:prstGeom prst="rect">
            <a:avLst/>
          </a:prstGeom>
          <a:noFill/>
        </p:spPr>
        <p:txBody>
          <a:bodyPr wrap="square" rtlCol="0">
            <a:spAutoFit/>
          </a:bodyPr>
          <a:lstStyle/>
          <a:p>
            <a:pPr algn="ctr"/>
            <a:r>
              <a:rPr lang="en-US" sz="2000" b="1" dirty="0"/>
              <a:t>Insert your title here</a:t>
            </a:r>
          </a:p>
        </p:txBody>
      </p:sp>
      <p:sp>
        <p:nvSpPr>
          <p:cNvPr id="43" name="TextBox 42">
            <a:extLst>
              <a:ext uri="{FF2B5EF4-FFF2-40B4-BE49-F238E27FC236}">
                <a16:creationId xmlns:a16="http://schemas.microsoft.com/office/drawing/2014/main" id="{2902C69F-8CDC-43F9-8D11-91B8B625C527}"/>
              </a:ext>
            </a:extLst>
          </p:cNvPr>
          <p:cNvSpPr txBox="1"/>
          <p:nvPr/>
        </p:nvSpPr>
        <p:spPr>
          <a:xfrm>
            <a:off x="6328836"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46" name="Rectangle: Top Corners Rounded 45">
            <a:extLst>
              <a:ext uri="{FF2B5EF4-FFF2-40B4-BE49-F238E27FC236}">
                <a16:creationId xmlns:a16="http://schemas.microsoft.com/office/drawing/2014/main" id="{1529B2ED-3BC8-41E3-BC64-810F478F8E5C}"/>
              </a:ext>
            </a:extLst>
          </p:cNvPr>
          <p:cNvSpPr/>
          <p:nvPr/>
        </p:nvSpPr>
        <p:spPr>
          <a:xfrm flipV="1">
            <a:off x="8941188"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46D38473-3D62-4FC6-9690-F386DE4AD031}"/>
              </a:ext>
            </a:extLst>
          </p:cNvPr>
          <p:cNvSpPr/>
          <p:nvPr/>
        </p:nvSpPr>
        <p:spPr>
          <a:xfrm>
            <a:off x="8941188"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DE3ACC0-28A4-411F-9F5A-C77D866088D9}"/>
              </a:ext>
            </a:extLst>
          </p:cNvPr>
          <p:cNvSpPr txBox="1"/>
          <p:nvPr/>
        </p:nvSpPr>
        <p:spPr>
          <a:xfrm>
            <a:off x="8941188" y="2503359"/>
            <a:ext cx="2525883" cy="400110"/>
          </a:xfrm>
          <a:prstGeom prst="rect">
            <a:avLst/>
          </a:prstGeom>
          <a:noFill/>
        </p:spPr>
        <p:txBody>
          <a:bodyPr wrap="square" rtlCol="0">
            <a:spAutoFit/>
          </a:bodyPr>
          <a:lstStyle/>
          <a:p>
            <a:pPr algn="ctr"/>
            <a:r>
              <a:rPr lang="en-US" sz="2000" b="1" dirty="0"/>
              <a:t>Insert your title here</a:t>
            </a:r>
          </a:p>
        </p:txBody>
      </p:sp>
      <p:sp>
        <p:nvSpPr>
          <p:cNvPr id="50" name="TextBox 49">
            <a:extLst>
              <a:ext uri="{FF2B5EF4-FFF2-40B4-BE49-F238E27FC236}">
                <a16:creationId xmlns:a16="http://schemas.microsoft.com/office/drawing/2014/main" id="{4CE8F0AB-1B4A-4C5B-9DBB-9DB7052819C1}"/>
              </a:ext>
            </a:extLst>
          </p:cNvPr>
          <p:cNvSpPr txBox="1"/>
          <p:nvPr/>
        </p:nvSpPr>
        <p:spPr>
          <a:xfrm>
            <a:off x="9067589"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59" name="TextBox 58">
            <a:extLst>
              <a:ext uri="{FF2B5EF4-FFF2-40B4-BE49-F238E27FC236}">
                <a16:creationId xmlns:a16="http://schemas.microsoft.com/office/drawing/2014/main" id="{0BD1CC2D-E8EC-481E-AA3E-9ECBAECDEB73}"/>
              </a:ext>
            </a:extLst>
          </p:cNvPr>
          <p:cNvSpPr txBox="1"/>
          <p:nvPr/>
        </p:nvSpPr>
        <p:spPr>
          <a:xfrm>
            <a:off x="724929"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01</a:t>
            </a:r>
          </a:p>
        </p:txBody>
      </p:sp>
      <p:sp>
        <p:nvSpPr>
          <p:cNvPr id="60" name="TextBox 59">
            <a:extLst>
              <a:ext uri="{FF2B5EF4-FFF2-40B4-BE49-F238E27FC236}">
                <a16:creationId xmlns:a16="http://schemas.microsoft.com/office/drawing/2014/main" id="{DCF6B70C-55C7-4B89-B5E6-3263E5043EC2}"/>
              </a:ext>
            </a:extLst>
          </p:cNvPr>
          <p:cNvSpPr txBox="1"/>
          <p:nvPr/>
        </p:nvSpPr>
        <p:spPr>
          <a:xfrm>
            <a:off x="3463680"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02</a:t>
            </a:r>
          </a:p>
        </p:txBody>
      </p:sp>
      <p:sp>
        <p:nvSpPr>
          <p:cNvPr id="61" name="TextBox 60">
            <a:extLst>
              <a:ext uri="{FF2B5EF4-FFF2-40B4-BE49-F238E27FC236}">
                <a16:creationId xmlns:a16="http://schemas.microsoft.com/office/drawing/2014/main" id="{E969AE99-2C4A-493D-8B2D-781F8D8F784C}"/>
              </a:ext>
            </a:extLst>
          </p:cNvPr>
          <p:cNvSpPr txBox="1"/>
          <p:nvPr/>
        </p:nvSpPr>
        <p:spPr>
          <a:xfrm>
            <a:off x="6202435"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03</a:t>
            </a:r>
          </a:p>
        </p:txBody>
      </p:sp>
      <p:sp>
        <p:nvSpPr>
          <p:cNvPr id="62" name="TextBox 61">
            <a:extLst>
              <a:ext uri="{FF2B5EF4-FFF2-40B4-BE49-F238E27FC236}">
                <a16:creationId xmlns:a16="http://schemas.microsoft.com/office/drawing/2014/main" id="{C8F320E8-9AC4-4297-8B5C-FD98FD53B0F6}"/>
              </a:ext>
            </a:extLst>
          </p:cNvPr>
          <p:cNvSpPr txBox="1"/>
          <p:nvPr/>
        </p:nvSpPr>
        <p:spPr>
          <a:xfrm>
            <a:off x="8941187"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04</a:t>
            </a:r>
          </a:p>
        </p:txBody>
      </p:sp>
      <p:sp>
        <p:nvSpPr>
          <p:cNvPr id="64" name="TextBox 63">
            <a:extLst>
              <a:ext uri="{FF2B5EF4-FFF2-40B4-BE49-F238E27FC236}">
                <a16:creationId xmlns:a16="http://schemas.microsoft.com/office/drawing/2014/main" id="{03D82B9C-6079-425A-9410-3C83A2955D1A}"/>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65" name="Slide Number Placeholder 5">
            <a:extLst>
              <a:ext uri="{FF2B5EF4-FFF2-40B4-BE49-F238E27FC236}">
                <a16:creationId xmlns:a16="http://schemas.microsoft.com/office/drawing/2014/main" id="{E0F3B4CB-049E-4DCD-B256-78967497A7C2}"/>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5</a:t>
            </a:fld>
            <a:endParaRPr lang="en-US" sz="1600" dirty="0">
              <a:solidFill>
                <a:srgbClr val="9FEF00"/>
              </a:solidFill>
              <a:latin typeface="Milliard Heavy" panose="02010004040101010103" pitchFamily="50" charset="0"/>
            </a:endParaRPr>
          </a:p>
        </p:txBody>
      </p:sp>
      <p:sp>
        <p:nvSpPr>
          <p:cNvPr id="19" name="TextBox 18">
            <a:extLst>
              <a:ext uri="{FF2B5EF4-FFF2-40B4-BE49-F238E27FC236}">
                <a16:creationId xmlns:a16="http://schemas.microsoft.com/office/drawing/2014/main" id="{6307B3D1-4C2C-40AD-94E7-C79693B08BD9}"/>
              </a:ext>
            </a:extLst>
          </p:cNvPr>
          <p:cNvSpPr txBox="1"/>
          <p:nvPr/>
        </p:nvSpPr>
        <p:spPr>
          <a:xfrm>
            <a:off x="2948799" y="544139"/>
            <a:ext cx="6294403" cy="707886"/>
          </a:xfrm>
          <a:prstGeom prst="rect">
            <a:avLst/>
          </a:prstGeom>
          <a:noFill/>
        </p:spPr>
        <p:txBody>
          <a:bodyPr wrap="square" rtlCol="0">
            <a:spAutoFit/>
          </a:bodyPr>
          <a:lstStyle/>
          <a:p>
            <a:pPr algn="ctr"/>
            <a:r>
              <a:rPr lang="en-US" sz="4000" b="1" dirty="0">
                <a:solidFill>
                  <a:schemeClr val="bg1"/>
                </a:solidFill>
              </a:rPr>
              <a:t>INSERT YOUR TITLE HERE</a:t>
            </a:r>
          </a:p>
        </p:txBody>
      </p:sp>
      <p:sp>
        <p:nvSpPr>
          <p:cNvPr id="20" name="TextBox 19">
            <a:extLst>
              <a:ext uri="{FF2B5EF4-FFF2-40B4-BE49-F238E27FC236}">
                <a16:creationId xmlns:a16="http://schemas.microsoft.com/office/drawing/2014/main" id="{A31398C5-DA93-4455-8782-8F2D33C4E77F}"/>
              </a:ext>
            </a:extLst>
          </p:cNvPr>
          <p:cNvSpPr txBox="1"/>
          <p:nvPr/>
        </p:nvSpPr>
        <p:spPr>
          <a:xfrm>
            <a:off x="3417613" y="1283322"/>
            <a:ext cx="5356775" cy="400110"/>
          </a:xfrm>
          <a:prstGeom prst="rect">
            <a:avLst/>
          </a:prstGeom>
          <a:noFill/>
        </p:spPr>
        <p:txBody>
          <a:bodyPr wrap="square" rtlCol="0">
            <a:spAutoFit/>
          </a:bodyPr>
          <a:lstStyle/>
          <a:p>
            <a:pPr algn="ctr"/>
            <a:r>
              <a:rPr lang="en-US" sz="2000" b="1" dirty="0">
                <a:solidFill>
                  <a:schemeClr val="bg1"/>
                </a:solidFill>
              </a:rPr>
              <a:t>Insert your subtitle here</a:t>
            </a:r>
          </a:p>
        </p:txBody>
      </p:sp>
      <p:sp>
        <p:nvSpPr>
          <p:cNvPr id="66" name="Rectangle 65">
            <a:extLst>
              <a:ext uri="{FF2B5EF4-FFF2-40B4-BE49-F238E27FC236}">
                <a16:creationId xmlns:a16="http://schemas.microsoft.com/office/drawing/2014/main" id="{55AE134F-7C5A-49C5-B8DD-2580C9720C65}"/>
              </a:ext>
            </a:extLst>
          </p:cNvPr>
          <p:cNvSpPr/>
          <p:nvPr/>
        </p:nvSpPr>
        <p:spPr>
          <a:xfrm rot="5400000">
            <a:off x="6053775" y="678177"/>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63975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Effect transition="in" filter="fade">
                                      <p:cBhvr>
                                        <p:cTn id="18" dur="500"/>
                                        <p:tgtEl>
                                          <p:spTgt spid="66"/>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2000"/>
                            </p:stCondLst>
                            <p:childTnLst>
                              <p:par>
                                <p:cTn id="37" presetID="16" presetClass="entr" presetSubtype="2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par>
                          <p:cTn id="64" fill="hold">
                            <p:stCondLst>
                              <p:cond delay="4500"/>
                            </p:stCondLst>
                            <p:childTnLst>
                              <p:par>
                                <p:cTn id="65" presetID="16" presetClass="entr" presetSubtype="21"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barn(inVertical)">
                                      <p:cBhvr>
                                        <p:cTn id="67" dur="500"/>
                                        <p:tgtEl>
                                          <p:spTgt spid="58"/>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up)">
                                      <p:cBhvr>
                                        <p:cTn id="76" dur="500"/>
                                        <p:tgtEl>
                                          <p:spTgt spid="25"/>
                                        </p:tgtEl>
                                      </p:cBhvr>
                                    </p:animEffect>
                                  </p:childTnLst>
                                </p:cTn>
                              </p:par>
                            </p:childTnLst>
                          </p:cTn>
                        </p:par>
                        <p:par>
                          <p:cTn id="77" fill="hold">
                            <p:stCondLst>
                              <p:cond delay="6000"/>
                            </p:stCondLst>
                            <p:childTnLst>
                              <p:par>
                                <p:cTn id="78" presetID="10" presetClass="entr" presetSubtype="0"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500" fill="hold"/>
                                        <p:tgtEl>
                                          <p:spTgt spid="40"/>
                                        </p:tgtEl>
                                        <p:attrNameLst>
                                          <p:attrName>ppt_w</p:attrName>
                                        </p:attrNameLst>
                                      </p:cBhvr>
                                      <p:tavLst>
                                        <p:tav tm="0">
                                          <p:val>
                                            <p:fltVal val="0"/>
                                          </p:val>
                                        </p:tav>
                                        <p:tav tm="100000">
                                          <p:val>
                                            <p:strVal val="#ppt_w"/>
                                          </p:val>
                                        </p:tav>
                                      </p:tavLst>
                                    </p:anim>
                                    <p:anim calcmode="lin" valueType="num">
                                      <p:cBhvr>
                                        <p:cTn id="85" dur="500" fill="hold"/>
                                        <p:tgtEl>
                                          <p:spTgt spid="40"/>
                                        </p:tgtEl>
                                        <p:attrNameLst>
                                          <p:attrName>ppt_h</p:attrName>
                                        </p:attrNameLst>
                                      </p:cBhvr>
                                      <p:tavLst>
                                        <p:tav tm="0">
                                          <p:val>
                                            <p:fltVal val="0"/>
                                          </p:val>
                                        </p:tav>
                                        <p:tav tm="100000">
                                          <p:val>
                                            <p:strVal val="#ppt_h"/>
                                          </p:val>
                                        </p:tav>
                                      </p:tavLst>
                                    </p:anim>
                                    <p:animEffect transition="in" filter="fade">
                                      <p:cBhvr>
                                        <p:cTn id="86" dur="500"/>
                                        <p:tgtEl>
                                          <p:spTgt spid="4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Effect transition="in" filter="fade">
                                      <p:cBhvr>
                                        <p:cTn id="91" dur="500"/>
                                        <p:tgtEl>
                                          <p:spTgt spid="41"/>
                                        </p:tgtEl>
                                      </p:cBhvr>
                                    </p:animEffect>
                                  </p:childTnLst>
                                </p:cTn>
                              </p:par>
                            </p:childTnLst>
                          </p:cTn>
                        </p:par>
                        <p:par>
                          <p:cTn id="92" fill="hold">
                            <p:stCondLst>
                              <p:cond delay="7000"/>
                            </p:stCondLst>
                            <p:childTnLst>
                              <p:par>
                                <p:cTn id="93" presetID="16" presetClass="entr" presetSubtype="21" fill="hold" nodeType="after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barn(inVertical)">
                                      <p:cBhvr>
                                        <p:cTn id="95" dur="500"/>
                                        <p:tgtEl>
                                          <p:spTgt spid="56"/>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61"/>
                                        </p:tgtEl>
                                        <p:attrNameLst>
                                          <p:attrName>style.visibility</p:attrName>
                                        </p:attrNameLst>
                                      </p:cBhvr>
                                      <p:to>
                                        <p:strVal val="visible"/>
                                      </p:to>
                                    </p:set>
                                    <p:anim calcmode="lin" valueType="num">
                                      <p:cBhvr>
                                        <p:cTn id="98" dur="500" fill="hold"/>
                                        <p:tgtEl>
                                          <p:spTgt spid="61"/>
                                        </p:tgtEl>
                                        <p:attrNameLst>
                                          <p:attrName>ppt_w</p:attrName>
                                        </p:attrNameLst>
                                      </p:cBhvr>
                                      <p:tavLst>
                                        <p:tav tm="0">
                                          <p:val>
                                            <p:fltVal val="0"/>
                                          </p:val>
                                        </p:tav>
                                        <p:tav tm="100000">
                                          <p:val>
                                            <p:strVal val="#ppt_w"/>
                                          </p:val>
                                        </p:tav>
                                      </p:tavLst>
                                    </p:anim>
                                    <p:anim calcmode="lin" valueType="num">
                                      <p:cBhvr>
                                        <p:cTn id="99" dur="500" fill="hold"/>
                                        <p:tgtEl>
                                          <p:spTgt spid="61"/>
                                        </p:tgtEl>
                                        <p:attrNameLst>
                                          <p:attrName>ppt_h</p:attrName>
                                        </p:attrNameLst>
                                      </p:cBhvr>
                                      <p:tavLst>
                                        <p:tav tm="0">
                                          <p:val>
                                            <p:fltVal val="0"/>
                                          </p:val>
                                        </p:tav>
                                        <p:tav tm="100000">
                                          <p:val>
                                            <p:strVal val="#ppt_h"/>
                                          </p:val>
                                        </p:tav>
                                      </p:tavLst>
                                    </p:anim>
                                    <p:animEffect transition="in" filter="fade">
                                      <p:cBhvr>
                                        <p:cTn id="100" dur="500"/>
                                        <p:tgtEl>
                                          <p:spTgt spid="61"/>
                                        </p:tgtEl>
                                      </p:cBhvr>
                                    </p:animEffect>
                                  </p:childTnLst>
                                </p:cTn>
                              </p:par>
                            </p:childTnLst>
                          </p:cTn>
                        </p:par>
                        <p:par>
                          <p:cTn id="101" fill="hold">
                            <p:stCondLst>
                              <p:cond delay="8000"/>
                            </p:stCondLst>
                            <p:childTnLst>
                              <p:par>
                                <p:cTn id="102" presetID="22" presetClass="entr" presetSubtype="1"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up)">
                                      <p:cBhvr>
                                        <p:cTn id="104" dur="500"/>
                                        <p:tgtEl>
                                          <p:spTgt spid="39"/>
                                        </p:tgtEl>
                                      </p:cBhvr>
                                    </p:animEffect>
                                  </p:childTnLst>
                                </p:cTn>
                              </p:par>
                            </p:childTnLst>
                          </p:cTn>
                        </p:par>
                        <p:par>
                          <p:cTn id="105" fill="hold">
                            <p:stCondLst>
                              <p:cond delay="8500"/>
                            </p:stCondLst>
                            <p:childTnLst>
                              <p:par>
                                <p:cTn id="106" presetID="10" presetClass="entr" presetSubtype="0"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par>
                          <p:cTn id="109" fill="hold">
                            <p:stCondLst>
                              <p:cond delay="9000"/>
                            </p:stCondLst>
                            <p:childTnLst>
                              <p:par>
                                <p:cTn id="110" presetID="53" presetClass="entr" presetSubtype="16"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 calcmode="lin" valueType="num">
                                      <p:cBhvr>
                                        <p:cTn id="112" dur="500" fill="hold"/>
                                        <p:tgtEl>
                                          <p:spTgt spid="47"/>
                                        </p:tgtEl>
                                        <p:attrNameLst>
                                          <p:attrName>ppt_w</p:attrName>
                                        </p:attrNameLst>
                                      </p:cBhvr>
                                      <p:tavLst>
                                        <p:tav tm="0">
                                          <p:val>
                                            <p:fltVal val="0"/>
                                          </p:val>
                                        </p:tav>
                                        <p:tav tm="100000">
                                          <p:val>
                                            <p:strVal val="#ppt_w"/>
                                          </p:val>
                                        </p:tav>
                                      </p:tavLst>
                                    </p:anim>
                                    <p:anim calcmode="lin" valueType="num">
                                      <p:cBhvr>
                                        <p:cTn id="113" dur="500" fill="hold"/>
                                        <p:tgtEl>
                                          <p:spTgt spid="47"/>
                                        </p:tgtEl>
                                        <p:attrNameLst>
                                          <p:attrName>ppt_h</p:attrName>
                                        </p:attrNameLst>
                                      </p:cBhvr>
                                      <p:tavLst>
                                        <p:tav tm="0">
                                          <p:val>
                                            <p:fltVal val="0"/>
                                          </p:val>
                                        </p:tav>
                                        <p:tav tm="100000">
                                          <p:val>
                                            <p:strVal val="#ppt_h"/>
                                          </p:val>
                                        </p:tav>
                                      </p:tavLst>
                                    </p:anim>
                                    <p:animEffect transition="in" filter="fade">
                                      <p:cBhvr>
                                        <p:cTn id="114" dur="500"/>
                                        <p:tgtEl>
                                          <p:spTgt spid="4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 calcmode="lin" valueType="num">
                                      <p:cBhvr>
                                        <p:cTn id="117" dur="500" fill="hold"/>
                                        <p:tgtEl>
                                          <p:spTgt spid="48"/>
                                        </p:tgtEl>
                                        <p:attrNameLst>
                                          <p:attrName>ppt_w</p:attrName>
                                        </p:attrNameLst>
                                      </p:cBhvr>
                                      <p:tavLst>
                                        <p:tav tm="0">
                                          <p:val>
                                            <p:fltVal val="0"/>
                                          </p:val>
                                        </p:tav>
                                        <p:tav tm="100000">
                                          <p:val>
                                            <p:strVal val="#ppt_w"/>
                                          </p:val>
                                        </p:tav>
                                      </p:tavLst>
                                    </p:anim>
                                    <p:anim calcmode="lin" valueType="num">
                                      <p:cBhvr>
                                        <p:cTn id="118" dur="500" fill="hold"/>
                                        <p:tgtEl>
                                          <p:spTgt spid="48"/>
                                        </p:tgtEl>
                                        <p:attrNameLst>
                                          <p:attrName>ppt_h</p:attrName>
                                        </p:attrNameLst>
                                      </p:cBhvr>
                                      <p:tavLst>
                                        <p:tav tm="0">
                                          <p:val>
                                            <p:fltVal val="0"/>
                                          </p:val>
                                        </p:tav>
                                        <p:tav tm="100000">
                                          <p:val>
                                            <p:strVal val="#ppt_h"/>
                                          </p:val>
                                        </p:tav>
                                      </p:tavLst>
                                    </p:anim>
                                    <p:animEffect transition="in" filter="fade">
                                      <p:cBhvr>
                                        <p:cTn id="119" dur="500"/>
                                        <p:tgtEl>
                                          <p:spTgt spid="48"/>
                                        </p:tgtEl>
                                      </p:cBhvr>
                                    </p:animEffect>
                                  </p:childTnLst>
                                </p:cTn>
                              </p:par>
                            </p:childTnLst>
                          </p:cTn>
                        </p:par>
                        <p:par>
                          <p:cTn id="120" fill="hold">
                            <p:stCondLst>
                              <p:cond delay="9500"/>
                            </p:stCondLst>
                            <p:childTnLst>
                              <p:par>
                                <p:cTn id="121" presetID="16" presetClass="entr" presetSubtype="21" fill="hold" nodeType="after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barn(inVertical)">
                                      <p:cBhvr>
                                        <p:cTn id="123" dur="500"/>
                                        <p:tgtEl>
                                          <p:spTgt spid="54"/>
                                        </p:tgtEl>
                                      </p:cBhvr>
                                    </p:animEffect>
                                  </p:childTnLst>
                                </p:cTn>
                              </p:par>
                              <p:par>
                                <p:cTn id="124" presetID="53" presetClass="entr" presetSubtype="16" fill="hold" grpId="0" nodeType="withEffect">
                                  <p:stCondLst>
                                    <p:cond delay="500"/>
                                  </p:stCondLst>
                                  <p:childTnLst>
                                    <p:set>
                                      <p:cBhvr>
                                        <p:cTn id="125" dur="1" fill="hold">
                                          <p:stCondLst>
                                            <p:cond delay="0"/>
                                          </p:stCondLst>
                                        </p:cTn>
                                        <p:tgtEl>
                                          <p:spTgt spid="62"/>
                                        </p:tgtEl>
                                        <p:attrNameLst>
                                          <p:attrName>style.visibility</p:attrName>
                                        </p:attrNameLst>
                                      </p:cBhvr>
                                      <p:to>
                                        <p:strVal val="visible"/>
                                      </p:to>
                                    </p:set>
                                    <p:anim calcmode="lin" valueType="num">
                                      <p:cBhvr>
                                        <p:cTn id="126" dur="500" fill="hold"/>
                                        <p:tgtEl>
                                          <p:spTgt spid="62"/>
                                        </p:tgtEl>
                                        <p:attrNameLst>
                                          <p:attrName>ppt_w</p:attrName>
                                        </p:attrNameLst>
                                      </p:cBhvr>
                                      <p:tavLst>
                                        <p:tav tm="0">
                                          <p:val>
                                            <p:fltVal val="0"/>
                                          </p:val>
                                        </p:tav>
                                        <p:tav tm="100000">
                                          <p:val>
                                            <p:strVal val="#ppt_w"/>
                                          </p:val>
                                        </p:tav>
                                      </p:tavLst>
                                    </p:anim>
                                    <p:anim calcmode="lin" valueType="num">
                                      <p:cBhvr>
                                        <p:cTn id="127" dur="500" fill="hold"/>
                                        <p:tgtEl>
                                          <p:spTgt spid="62"/>
                                        </p:tgtEl>
                                        <p:attrNameLst>
                                          <p:attrName>ppt_h</p:attrName>
                                        </p:attrNameLst>
                                      </p:cBhvr>
                                      <p:tavLst>
                                        <p:tav tm="0">
                                          <p:val>
                                            <p:fltVal val="0"/>
                                          </p:val>
                                        </p:tav>
                                        <p:tav tm="100000">
                                          <p:val>
                                            <p:strVal val="#ppt_h"/>
                                          </p:val>
                                        </p:tav>
                                      </p:tavLst>
                                    </p:anim>
                                    <p:animEffect transition="in" filter="fade">
                                      <p:cBhvr>
                                        <p:cTn id="128" dur="500"/>
                                        <p:tgtEl>
                                          <p:spTgt spid="62"/>
                                        </p:tgtEl>
                                      </p:cBhvr>
                                    </p:animEffect>
                                  </p:childTnLst>
                                </p:cTn>
                              </p:par>
                            </p:childTnLst>
                          </p:cTn>
                        </p:par>
                        <p:par>
                          <p:cTn id="129" fill="hold">
                            <p:stCondLst>
                              <p:cond delay="10500"/>
                            </p:stCondLst>
                            <p:childTnLst>
                              <p:par>
                                <p:cTn id="130" presetID="10" presetClass="entr" presetSubtype="0" fill="hold" grpId="0" nodeType="after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par>
                          <p:cTn id="133" fill="hold">
                            <p:stCondLst>
                              <p:cond delay="11000"/>
                            </p:stCondLst>
                            <p:childTnLst>
                              <p:par>
                                <p:cTn id="134" presetID="22" presetClass="entr" presetSubtype="1" fill="hold" grpId="0"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up)">
                                      <p:cBhvr>
                                        <p:cTn id="1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P spid="6" grpId="0" animBg="1"/>
      <p:bldP spid="3" grpId="0"/>
      <p:bldP spid="21" grpId="0"/>
      <p:bldP spid="25" grpId="0" animBg="1"/>
      <p:bldP spid="27" grpId="0" animBg="1"/>
      <p:bldP spid="28" grpId="0"/>
      <p:bldP spid="36" grpId="0"/>
      <p:bldP spid="39" grpId="0" animBg="1"/>
      <p:bldP spid="40" grpId="0" animBg="1"/>
      <p:bldP spid="41" grpId="0"/>
      <p:bldP spid="43" grpId="0"/>
      <p:bldP spid="46" grpId="0" animBg="1"/>
      <p:bldP spid="47" grpId="0" animBg="1"/>
      <p:bldP spid="48" grpId="0"/>
      <p:bldP spid="50" grpId="0"/>
      <p:bldP spid="59" grpId="0"/>
      <p:bldP spid="60" grpId="0"/>
      <p:bldP spid="61" grpId="0"/>
      <p:bldP spid="62" grpId="0"/>
      <p:bldP spid="19" grpId="0"/>
      <p:bldP spid="20" grpId="0"/>
      <p:bldP spid="6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560</Words>
  <Application>Microsoft Office PowerPoint</Application>
  <PresentationFormat>Widescreen</PresentationFormat>
  <Paragraphs>48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 Light</vt:lpstr>
      <vt:lpstr>Calibri</vt:lpstr>
      <vt:lpstr>Milliard Heavy</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vcc</cp:lastModifiedBy>
  <cp:revision>22</cp:revision>
  <dcterms:created xsi:type="dcterms:W3CDTF">2022-02-19T17:31:21Z</dcterms:created>
  <dcterms:modified xsi:type="dcterms:W3CDTF">2022-03-08T06:44:55Z</dcterms:modified>
</cp:coreProperties>
</file>